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Lst>
  <p:notesMasterIdLst>
    <p:notesMasterId r:id="rId18"/>
  </p:notesMasterIdLst>
  <p:sldIdLst>
    <p:sldId id="256" r:id="rId2"/>
    <p:sldId id="257" r:id="rId3"/>
    <p:sldId id="310" r:id="rId4"/>
    <p:sldId id="270" r:id="rId5"/>
    <p:sldId id="271" r:id="rId6"/>
    <p:sldId id="272" r:id="rId7"/>
    <p:sldId id="273" r:id="rId8"/>
    <p:sldId id="275" r:id="rId9"/>
    <p:sldId id="276" r:id="rId10"/>
    <p:sldId id="278" r:id="rId11"/>
    <p:sldId id="311" r:id="rId12"/>
    <p:sldId id="312" r:id="rId13"/>
    <p:sldId id="313" r:id="rId14"/>
    <p:sldId id="314" r:id="rId15"/>
    <p:sldId id="315" r:id="rId16"/>
    <p:sldId id="316" r:id="rId17"/>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736" autoAdjust="0"/>
  </p:normalViewPr>
  <p:slideViewPr>
    <p:cSldViewPr>
      <p:cViewPr varScale="1">
        <p:scale>
          <a:sx n="67" d="100"/>
          <a:sy n="67" d="100"/>
        </p:scale>
        <p:origin x="1267"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012E477-B70C-4632-8391-C527C9281309}" type="datetimeFigureOut">
              <a:rPr lang="tr-TR" smtClean="0"/>
              <a:t>18.02.2025</a:t>
            </a:fld>
            <a:endParaRPr lang="tr-TR"/>
          </a:p>
        </p:txBody>
      </p:sp>
      <p:sp>
        <p:nvSpPr>
          <p:cNvPr id="4" name="Slayt Resmi Yer Tutucusu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DC21EC2-CB17-468B-A2FC-B7715AAA317B}" type="slidenum">
              <a:rPr lang="tr-TR" smtClean="0"/>
              <a:t>‹#›</a:t>
            </a:fld>
            <a:endParaRPr lang="tr-TR"/>
          </a:p>
        </p:txBody>
      </p:sp>
    </p:spTree>
    <p:extLst>
      <p:ext uri="{BB962C8B-B14F-4D97-AF65-F5344CB8AC3E}">
        <p14:creationId xmlns:p14="http://schemas.microsoft.com/office/powerpoint/2010/main" val="35801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Bu görsel, 2016 yılında Microsoft’un konuşma tanıma (</a:t>
            </a:r>
            <a:r>
              <a:rPr lang="tr-TR" dirty="0" err="1" smtClean="0"/>
              <a:t>speech</a:t>
            </a:r>
            <a:r>
              <a:rPr lang="tr-TR" dirty="0" smtClean="0"/>
              <a:t> </a:t>
            </a:r>
            <a:r>
              <a:rPr lang="tr-TR" dirty="0" err="1" smtClean="0"/>
              <a:t>recognition</a:t>
            </a:r>
            <a:r>
              <a:rPr lang="tr-TR" dirty="0" smtClean="0"/>
              <a:t>) alanında insanların doğruluk oranına çok yakın veya onu aşan bir yapay zekâ sistemi geliştirdiğini duyuran bir haberin ekran görüntüsünü gösteriyor. Haberde “Microsoft AI </a:t>
            </a:r>
            <a:r>
              <a:rPr lang="tr-TR" dirty="0" err="1" smtClean="0"/>
              <a:t>Beats</a:t>
            </a:r>
            <a:r>
              <a:rPr lang="tr-TR" dirty="0" smtClean="0"/>
              <a:t> </a:t>
            </a:r>
            <a:r>
              <a:rPr lang="tr-TR" dirty="0" err="1" smtClean="0"/>
              <a:t>Humans</a:t>
            </a:r>
            <a:r>
              <a:rPr lang="tr-TR" dirty="0" smtClean="0"/>
              <a:t> at Speech </a:t>
            </a:r>
            <a:r>
              <a:rPr lang="tr-TR" dirty="0" err="1" smtClean="0"/>
              <a:t>Recognition</a:t>
            </a:r>
            <a:r>
              <a:rPr lang="tr-TR" dirty="0" smtClean="0"/>
              <a:t>” (Microsoft’un Yapay Zekâsı Konuşma Tanımada İnsanları Geride Bıraktı) başlığı yer alıyor. Bu, Microsoft’un o dönemde özellikle derin öğrenme (</a:t>
            </a:r>
            <a:r>
              <a:rPr lang="tr-TR" dirty="0" err="1" smtClean="0"/>
              <a:t>deep</a:t>
            </a:r>
            <a:r>
              <a:rPr lang="tr-TR" dirty="0" smtClean="0"/>
              <a:t> </a:t>
            </a:r>
            <a:r>
              <a:rPr lang="tr-TR" dirty="0" err="1" smtClean="0"/>
              <a:t>learning</a:t>
            </a:r>
            <a:r>
              <a:rPr lang="tr-TR" dirty="0" smtClean="0"/>
              <a:t>) ve sinir ağları (</a:t>
            </a:r>
            <a:r>
              <a:rPr lang="tr-TR" dirty="0" err="1" smtClean="0"/>
              <a:t>neural</a:t>
            </a:r>
            <a:r>
              <a:rPr lang="tr-TR" dirty="0" smtClean="0"/>
              <a:t> </a:t>
            </a:r>
            <a:r>
              <a:rPr lang="tr-TR" dirty="0" err="1" smtClean="0"/>
              <a:t>networks</a:t>
            </a:r>
            <a:r>
              <a:rPr lang="tr-TR" dirty="0" smtClean="0"/>
              <a:t>) teknolojilerindeki ilerlemeleri sayesinde konuşulan kelimeleri metne dönüştürmede son derece başarılı sonuçlar aldığını anlatan önemli bir gelişmeydi.</a:t>
            </a:r>
            <a:endParaRPr lang="tr-TR" dirty="0"/>
          </a:p>
        </p:txBody>
      </p:sp>
      <p:sp>
        <p:nvSpPr>
          <p:cNvPr id="4" name="Slayt Numarası Yer Tutucusu 3"/>
          <p:cNvSpPr>
            <a:spLocks noGrp="1"/>
          </p:cNvSpPr>
          <p:nvPr>
            <p:ph type="sldNum" sz="quarter" idx="10"/>
          </p:nvPr>
        </p:nvSpPr>
        <p:spPr/>
        <p:txBody>
          <a:bodyPr/>
          <a:lstStyle/>
          <a:p>
            <a:fld id="{DDC21EC2-CB17-468B-A2FC-B7715AAA317B}" type="slidenum">
              <a:rPr lang="tr-TR" smtClean="0"/>
              <a:t>10</a:t>
            </a:fld>
            <a:endParaRPr lang="tr-TR"/>
          </a:p>
        </p:txBody>
      </p:sp>
    </p:spTree>
    <p:extLst>
      <p:ext uri="{BB962C8B-B14F-4D97-AF65-F5344CB8AC3E}">
        <p14:creationId xmlns:p14="http://schemas.microsoft.com/office/powerpoint/2010/main" val="2180258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Bu görüntü, Google </a:t>
            </a:r>
            <a:r>
              <a:rPr lang="tr-TR" dirty="0" err="1" smtClean="0"/>
              <a:t>Translate'in</a:t>
            </a:r>
            <a:r>
              <a:rPr lang="tr-TR" dirty="0" smtClean="0"/>
              <a:t> ilerlemelerine dair bir </a:t>
            </a:r>
            <a:r>
              <a:rPr lang="tr-TR" dirty="0" err="1" smtClean="0"/>
              <a:t>blog</a:t>
            </a:r>
            <a:r>
              <a:rPr lang="tr-TR" dirty="0" smtClean="0"/>
              <a:t> yazısını gösteriyor. Yazı başlığı "</a:t>
            </a:r>
            <a:r>
              <a:rPr lang="tr-TR" dirty="0" err="1" smtClean="0"/>
              <a:t>Found</a:t>
            </a:r>
            <a:r>
              <a:rPr lang="tr-TR" dirty="0" smtClean="0"/>
              <a:t> in </a:t>
            </a:r>
            <a:r>
              <a:rPr lang="tr-TR" dirty="0" err="1" smtClean="0"/>
              <a:t>translation</a:t>
            </a:r>
            <a:r>
              <a:rPr lang="tr-TR" dirty="0" smtClean="0"/>
              <a:t>: </a:t>
            </a:r>
            <a:r>
              <a:rPr lang="tr-TR" dirty="0" err="1" smtClean="0"/>
              <a:t>More</a:t>
            </a:r>
            <a:r>
              <a:rPr lang="tr-TR" dirty="0" smtClean="0"/>
              <a:t> </a:t>
            </a:r>
            <a:r>
              <a:rPr lang="tr-TR" dirty="0" err="1" smtClean="0"/>
              <a:t>accurate</a:t>
            </a:r>
            <a:r>
              <a:rPr lang="tr-TR" dirty="0" smtClean="0"/>
              <a:t>, </a:t>
            </a:r>
            <a:r>
              <a:rPr lang="tr-TR" dirty="0" err="1" smtClean="0"/>
              <a:t>fluent</a:t>
            </a:r>
            <a:r>
              <a:rPr lang="tr-TR" dirty="0" smtClean="0"/>
              <a:t> </a:t>
            </a:r>
            <a:r>
              <a:rPr lang="tr-TR" dirty="0" err="1" smtClean="0"/>
              <a:t>sentences</a:t>
            </a:r>
            <a:r>
              <a:rPr lang="tr-TR" dirty="0" smtClean="0"/>
              <a:t> in Google </a:t>
            </a:r>
            <a:r>
              <a:rPr lang="tr-TR" dirty="0" err="1" smtClean="0"/>
              <a:t>Translate</a:t>
            </a:r>
            <a:r>
              <a:rPr lang="tr-TR" dirty="0" smtClean="0"/>
              <a:t>" yani "Çeviride Bulunanlar: Google </a:t>
            </a:r>
            <a:r>
              <a:rPr lang="tr-TR" dirty="0" err="1" smtClean="0"/>
              <a:t>Çeviri'de</a:t>
            </a:r>
            <a:r>
              <a:rPr lang="tr-TR" dirty="0" smtClean="0"/>
              <a:t> Daha Doğru, Akıcı Cümleler" şeklinde. Yazı, Barak </a:t>
            </a:r>
            <a:r>
              <a:rPr lang="tr-TR" dirty="0" err="1" smtClean="0"/>
              <a:t>Turovsky</a:t>
            </a:r>
            <a:r>
              <a:rPr lang="tr-TR" dirty="0" smtClean="0"/>
              <a:t> tarafından yazılmış ve o dönemde Google </a:t>
            </a:r>
            <a:r>
              <a:rPr lang="tr-TR" dirty="0" err="1" smtClean="0"/>
              <a:t>Translate'in</a:t>
            </a:r>
            <a:r>
              <a:rPr lang="tr-TR" dirty="0" smtClean="0"/>
              <a:t> Ürün Lideri olarak gösteriliyor. Yazıda, Google </a:t>
            </a:r>
            <a:r>
              <a:rPr lang="tr-TR" dirty="0" err="1" smtClean="0"/>
              <a:t>Çeviri'nin</a:t>
            </a:r>
            <a:r>
              <a:rPr lang="tr-TR" dirty="0" smtClean="0"/>
              <a:t> yıllar içinde sadece birkaç dilden 103 dile genişleyerek, insanları dil engellerini aşarak birbirine bağladığı ve yardımcı olduğu belirtiliyor. Bu metin, çeviri teknolojisinin gelişimine odaklanıyor ve belirli bir tarihte (15 Kasım 2016) yayınlanmış.</a:t>
            </a:r>
            <a:endParaRPr lang="tr-TR" dirty="0"/>
          </a:p>
        </p:txBody>
      </p:sp>
      <p:sp>
        <p:nvSpPr>
          <p:cNvPr id="4" name="Slayt Numarası Yer Tutucusu 3"/>
          <p:cNvSpPr>
            <a:spLocks noGrp="1"/>
          </p:cNvSpPr>
          <p:nvPr>
            <p:ph type="sldNum" sz="quarter" idx="10"/>
          </p:nvPr>
        </p:nvSpPr>
        <p:spPr/>
        <p:txBody>
          <a:bodyPr/>
          <a:lstStyle/>
          <a:p>
            <a:fld id="{DDC21EC2-CB17-468B-A2FC-B7715AAA317B}" type="slidenum">
              <a:rPr lang="tr-TR" smtClean="0"/>
              <a:t>11</a:t>
            </a:fld>
            <a:endParaRPr lang="tr-TR"/>
          </a:p>
        </p:txBody>
      </p:sp>
    </p:spTree>
    <p:extLst>
      <p:ext uri="{BB962C8B-B14F-4D97-AF65-F5344CB8AC3E}">
        <p14:creationId xmlns:p14="http://schemas.microsoft.com/office/powerpoint/2010/main" val="3033723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Bu görüntü, Google </a:t>
            </a:r>
            <a:r>
              <a:rPr lang="tr-TR" dirty="0" err="1" smtClean="0"/>
              <a:t>Translate'in</a:t>
            </a:r>
            <a:r>
              <a:rPr lang="tr-TR" dirty="0" smtClean="0"/>
              <a:t> ilerlemelerine dair bir </a:t>
            </a:r>
            <a:r>
              <a:rPr lang="tr-TR" dirty="0" err="1" smtClean="0"/>
              <a:t>blog</a:t>
            </a:r>
            <a:r>
              <a:rPr lang="tr-TR" dirty="0" smtClean="0"/>
              <a:t> yazısını gösteriyor. Yazı başlığı "</a:t>
            </a:r>
            <a:r>
              <a:rPr lang="tr-TR" dirty="0" err="1" smtClean="0"/>
              <a:t>Found</a:t>
            </a:r>
            <a:r>
              <a:rPr lang="tr-TR" dirty="0" smtClean="0"/>
              <a:t> in </a:t>
            </a:r>
            <a:r>
              <a:rPr lang="tr-TR" dirty="0" err="1" smtClean="0"/>
              <a:t>translation</a:t>
            </a:r>
            <a:r>
              <a:rPr lang="tr-TR" dirty="0" smtClean="0"/>
              <a:t>: </a:t>
            </a:r>
            <a:r>
              <a:rPr lang="tr-TR" dirty="0" err="1" smtClean="0"/>
              <a:t>More</a:t>
            </a:r>
            <a:r>
              <a:rPr lang="tr-TR" dirty="0" smtClean="0"/>
              <a:t> </a:t>
            </a:r>
            <a:r>
              <a:rPr lang="tr-TR" dirty="0" err="1" smtClean="0"/>
              <a:t>accurate</a:t>
            </a:r>
            <a:r>
              <a:rPr lang="tr-TR" dirty="0" smtClean="0"/>
              <a:t>, </a:t>
            </a:r>
            <a:r>
              <a:rPr lang="tr-TR" dirty="0" err="1" smtClean="0"/>
              <a:t>fluent</a:t>
            </a:r>
            <a:r>
              <a:rPr lang="tr-TR" dirty="0" smtClean="0"/>
              <a:t> </a:t>
            </a:r>
            <a:r>
              <a:rPr lang="tr-TR" dirty="0" err="1" smtClean="0"/>
              <a:t>sentences</a:t>
            </a:r>
            <a:r>
              <a:rPr lang="tr-TR" dirty="0" smtClean="0"/>
              <a:t> in Google </a:t>
            </a:r>
            <a:r>
              <a:rPr lang="tr-TR" dirty="0" err="1" smtClean="0"/>
              <a:t>Translate</a:t>
            </a:r>
            <a:r>
              <a:rPr lang="tr-TR" dirty="0" smtClean="0"/>
              <a:t>" yani "Çeviride Bulunanlar: Google </a:t>
            </a:r>
            <a:r>
              <a:rPr lang="tr-TR" dirty="0" err="1" smtClean="0"/>
              <a:t>Çeviri'de</a:t>
            </a:r>
            <a:r>
              <a:rPr lang="tr-TR" dirty="0" smtClean="0"/>
              <a:t> Daha Doğru, Akıcı Cümleler" şeklinde. Yazı, Barak </a:t>
            </a:r>
            <a:r>
              <a:rPr lang="tr-TR" dirty="0" err="1" smtClean="0"/>
              <a:t>Turovsky</a:t>
            </a:r>
            <a:r>
              <a:rPr lang="tr-TR" dirty="0" smtClean="0"/>
              <a:t> tarafından yazılmış ve o dönemde Google </a:t>
            </a:r>
            <a:r>
              <a:rPr lang="tr-TR" dirty="0" err="1" smtClean="0"/>
              <a:t>Translate'in</a:t>
            </a:r>
            <a:r>
              <a:rPr lang="tr-TR" dirty="0" smtClean="0"/>
              <a:t> Ürün Lideri olarak gösteriliyor. Yazıda, Google </a:t>
            </a:r>
            <a:r>
              <a:rPr lang="tr-TR" dirty="0" err="1" smtClean="0"/>
              <a:t>Çeviri'nin</a:t>
            </a:r>
            <a:r>
              <a:rPr lang="tr-TR" dirty="0" smtClean="0"/>
              <a:t> yıllar içinde sadece birkaç dilden 103 dile genişleyerek, insanları dil engellerini aşarak birbirine bağladığı ve yardımcı olduğu belirtiliyor. Bu metin, çeviri teknolojisinin gelişimine odaklanıyor ve belirli bir tarihte (15 Kasım 2016) yayınlanmış.</a:t>
            </a:r>
            <a:endParaRPr lang="tr-TR" dirty="0"/>
          </a:p>
        </p:txBody>
      </p:sp>
      <p:sp>
        <p:nvSpPr>
          <p:cNvPr id="4" name="Slayt Numarası Yer Tutucusu 3"/>
          <p:cNvSpPr>
            <a:spLocks noGrp="1"/>
          </p:cNvSpPr>
          <p:nvPr>
            <p:ph type="sldNum" sz="quarter" idx="10"/>
          </p:nvPr>
        </p:nvSpPr>
        <p:spPr/>
        <p:txBody>
          <a:bodyPr/>
          <a:lstStyle/>
          <a:p>
            <a:fld id="{DDC21EC2-CB17-468B-A2FC-B7715AAA317B}" type="slidenum">
              <a:rPr lang="tr-TR" smtClean="0"/>
              <a:t>12</a:t>
            </a:fld>
            <a:endParaRPr lang="tr-TR"/>
          </a:p>
        </p:txBody>
      </p:sp>
    </p:spTree>
    <p:extLst>
      <p:ext uri="{BB962C8B-B14F-4D97-AF65-F5344CB8AC3E}">
        <p14:creationId xmlns:p14="http://schemas.microsoft.com/office/powerpoint/2010/main" val="25921428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Bu görüntü, farklı insanların ve bir köpeğin çeşitli etkinlikler yaparken gösterildiği bir fotoğraf koleksiyonunu içeriyor. Alt kısımda her fotoğrafa dair kısa açıklamalar yer almakta. Görüntüler şunları içeriyor:</a:t>
            </a:r>
          </a:p>
          <a:p>
            <a:r>
              <a:rPr lang="tr-TR" dirty="0" smtClean="0"/>
              <a:t>Sol üst köşede, siyah tişörtlü bir adam gitar çalıyor.</a:t>
            </a:r>
          </a:p>
          <a:p>
            <a:r>
              <a:rPr lang="tr-TR" dirty="0" smtClean="0"/>
              <a:t>Orta üstte, turuncu yelekli bir inşaat işçisi yolda çalışıyor.</a:t>
            </a:r>
          </a:p>
          <a:p>
            <a:r>
              <a:rPr lang="tr-TR" dirty="0" smtClean="0"/>
              <a:t>Sağ üstte, bir oğlan </a:t>
            </a:r>
            <a:r>
              <a:rPr lang="tr-TR" dirty="0" err="1" smtClean="0"/>
              <a:t>wakeboard</a:t>
            </a:r>
            <a:r>
              <a:rPr lang="tr-TR" dirty="0" smtClean="0"/>
              <a:t> üzerinde sırt üstü takla atıyor.</a:t>
            </a:r>
          </a:p>
          <a:p>
            <a:r>
              <a:rPr lang="tr-TR" dirty="0" smtClean="0"/>
              <a:t>Sol altta, pembe elbiseli genç bir kız havada zıplıyor.</a:t>
            </a:r>
          </a:p>
          <a:p>
            <a:r>
              <a:rPr lang="tr-TR" dirty="0" smtClean="0"/>
              <a:t>Orta altta, pembe gömlekli genç bir kız salıncakta sallanıyor.</a:t>
            </a:r>
          </a:p>
          <a:p>
            <a:r>
              <a:rPr lang="tr-TR" dirty="0" smtClean="0"/>
              <a:t>Sağ altta, mavi dalış elbiseli bir adam dalga üzerinde sörf yapıyor.</a:t>
            </a:r>
          </a:p>
          <a:p>
            <a:r>
              <a:rPr lang="tr-TR" dirty="0" smtClean="0"/>
              <a:t>Orta üstteki en sağdaki fotoğraf, iki genç kızın Lego oyuncağı ile oynadıklarını gösteriyor.</a:t>
            </a:r>
          </a:p>
          <a:p>
            <a:r>
              <a:rPr lang="tr-TR" dirty="0" smtClean="0"/>
              <a:t>Alt ortada, siyah beyaz renkli bir köpek çıtalar üzerinden atlıyor.</a:t>
            </a:r>
          </a:p>
          <a:p>
            <a:r>
              <a:rPr lang="tr-TR" dirty="0" smtClean="0"/>
              <a:t>Bu görüntüler, insanların ve hayvanların günlük veya eğlence amaçlı etkinliklerini çeşitli ortamlarda göstermektedir, dinamik hareketler ve renkli sahneler içermekte.</a:t>
            </a:r>
            <a:endParaRPr lang="tr-TR" dirty="0"/>
          </a:p>
        </p:txBody>
      </p:sp>
      <p:sp>
        <p:nvSpPr>
          <p:cNvPr id="4" name="Slayt Numarası Yer Tutucusu 3"/>
          <p:cNvSpPr>
            <a:spLocks noGrp="1"/>
          </p:cNvSpPr>
          <p:nvPr>
            <p:ph type="sldNum" sz="quarter" idx="10"/>
          </p:nvPr>
        </p:nvSpPr>
        <p:spPr/>
        <p:txBody>
          <a:bodyPr/>
          <a:lstStyle/>
          <a:p>
            <a:fld id="{DDC21EC2-CB17-468B-A2FC-B7715AAA317B}" type="slidenum">
              <a:rPr lang="tr-TR" smtClean="0"/>
              <a:t>13</a:t>
            </a:fld>
            <a:endParaRPr lang="tr-TR"/>
          </a:p>
        </p:txBody>
      </p:sp>
    </p:spTree>
    <p:extLst>
      <p:ext uri="{BB962C8B-B14F-4D97-AF65-F5344CB8AC3E}">
        <p14:creationId xmlns:p14="http://schemas.microsoft.com/office/powerpoint/2010/main" val="1112304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DDC21EC2-CB17-468B-A2FC-B7715AAA317B}" type="slidenum">
              <a:rPr lang="tr-TR" smtClean="0"/>
              <a:t>14</a:t>
            </a:fld>
            <a:endParaRPr lang="tr-TR"/>
          </a:p>
        </p:txBody>
      </p:sp>
    </p:spTree>
    <p:extLst>
      <p:ext uri="{BB962C8B-B14F-4D97-AF65-F5344CB8AC3E}">
        <p14:creationId xmlns:p14="http://schemas.microsoft.com/office/powerpoint/2010/main" val="217296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DDC21EC2-CB17-468B-A2FC-B7715AAA317B}" type="slidenum">
              <a:rPr lang="tr-TR" smtClean="0"/>
              <a:t>15</a:t>
            </a:fld>
            <a:endParaRPr lang="tr-TR"/>
          </a:p>
        </p:txBody>
      </p:sp>
    </p:spTree>
    <p:extLst>
      <p:ext uri="{BB962C8B-B14F-4D97-AF65-F5344CB8AC3E}">
        <p14:creationId xmlns:p14="http://schemas.microsoft.com/office/powerpoint/2010/main" val="4186602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DDC21EC2-CB17-468B-A2FC-B7715AAA317B}" type="slidenum">
              <a:rPr lang="tr-TR" smtClean="0"/>
              <a:t>16</a:t>
            </a:fld>
            <a:endParaRPr lang="tr-TR"/>
          </a:p>
        </p:txBody>
      </p:sp>
    </p:spTree>
    <p:extLst>
      <p:ext uri="{BB962C8B-B14F-4D97-AF65-F5344CB8AC3E}">
        <p14:creationId xmlns:p14="http://schemas.microsoft.com/office/powerpoint/2010/main" val="1185366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203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1D8BD707-D9CF-40AE-B4C6-C98DA3205C09}" type="datetimeFigureOut">
              <a:rPr lang="en-US" smtClean="0"/>
              <a:t>2/18/2025</a:t>
            </a:fld>
            <a:endParaRPr lang="en-US"/>
          </a:p>
        </p:txBody>
      </p:sp>
      <p:sp>
        <p:nvSpPr>
          <p:cNvPr id="4" name="Footer Placeholder 3"/>
          <p:cNvSpPr>
            <a:spLocks noGrp="1"/>
          </p:cNvSpPr>
          <p:nvPr>
            <p:ph type="ftr" sz="quarter" idx="11"/>
          </p:nvPr>
        </p:nvSpPr>
        <p:spPr>
          <a:xfrm>
            <a:off x="684212" y="6172200"/>
            <a:ext cx="7543800" cy="365125"/>
          </a:xfrm>
          <a:prstGeom prst="rect">
            <a:avLst/>
          </a:prstGeom>
        </p:spPr>
        <p:txBody>
          <a:bodyPr/>
          <a:lstStyle/>
          <a:p>
            <a:endParaRPr lang="tr-TR" dirty="0"/>
          </a:p>
        </p:txBody>
      </p:sp>
      <p:sp>
        <p:nvSpPr>
          <p:cNvPr id="5" name="Slide Number Placeholder 4"/>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38902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2342061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3969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3102977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04020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452225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564625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338467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2/18/2025</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mbria"/>
                <a:cs typeface="Cambria"/>
              </a:defRPr>
            </a:lvl1pPr>
          </a:lstStyle>
          <a:p>
            <a:pPr marL="3810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3375926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230540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2/18/2025</a:t>
            </a:fld>
            <a:endParaRPr lang="en-US"/>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394823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2/18/2025</a:t>
            </a:fld>
            <a:endParaRPr lang="en-US"/>
          </a:p>
        </p:txBody>
      </p:sp>
      <p:sp>
        <p:nvSpPr>
          <p:cNvPr id="6" name="Footer Placeholder 5"/>
          <p:cNvSpPr>
            <a:spLocks noGrp="1"/>
          </p:cNvSpPr>
          <p:nvPr>
            <p:ph type="ftr" sz="quarter" idx="11"/>
          </p:nvPr>
        </p:nvSpPr>
        <p:spPr>
          <a:xfrm>
            <a:off x="684212" y="6172200"/>
            <a:ext cx="7543800" cy="365125"/>
          </a:xfrm>
          <a:prstGeom prst="rect">
            <a:avLst/>
          </a:prstGeom>
        </p:spPr>
        <p:txBody>
          <a:bodyPr/>
          <a:lstStyle/>
          <a:p>
            <a:endParaRPr lang="tr-TR"/>
          </a:p>
        </p:txBody>
      </p:sp>
      <p:sp>
        <p:nvSpPr>
          <p:cNvPr id="7" name="Slide Number Placeholder 6"/>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924106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2/18/2025</a:t>
            </a:fld>
            <a:endParaRPr lang="en-US"/>
          </a:p>
        </p:txBody>
      </p:sp>
      <p:sp>
        <p:nvSpPr>
          <p:cNvPr id="8" name="Footer Placeholder 7"/>
          <p:cNvSpPr>
            <a:spLocks noGrp="1"/>
          </p:cNvSpPr>
          <p:nvPr>
            <p:ph type="ftr" sz="quarter" idx="11"/>
          </p:nvPr>
        </p:nvSpPr>
        <p:spPr>
          <a:xfrm>
            <a:off x="684212" y="6172200"/>
            <a:ext cx="7543800" cy="365125"/>
          </a:xfrm>
          <a:prstGeom prst="rect">
            <a:avLst/>
          </a:prstGeom>
        </p:spPr>
        <p:txBody>
          <a:bodyPr/>
          <a:lstStyle/>
          <a:p>
            <a:endParaRPr lang="tr-TR"/>
          </a:p>
        </p:txBody>
      </p:sp>
      <p:sp>
        <p:nvSpPr>
          <p:cNvPr id="9" name="Slide Number Placeholder 8"/>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0356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2/18/2025</a:t>
            </a:fld>
            <a:endParaRPr lang="en-US"/>
          </a:p>
        </p:txBody>
      </p:sp>
      <p:sp>
        <p:nvSpPr>
          <p:cNvPr id="4" name="Footer Placeholder 3"/>
          <p:cNvSpPr>
            <a:spLocks noGrp="1"/>
          </p:cNvSpPr>
          <p:nvPr>
            <p:ph type="ftr" sz="quarter" idx="11"/>
          </p:nvPr>
        </p:nvSpPr>
        <p:spPr>
          <a:xfrm>
            <a:off x="684212" y="6172200"/>
            <a:ext cx="7543800" cy="365125"/>
          </a:xfrm>
          <a:prstGeom prst="rect">
            <a:avLst/>
          </a:prstGeom>
        </p:spPr>
        <p:txBody>
          <a:bodyPr/>
          <a:lstStyle/>
          <a:p>
            <a:endParaRPr lang="tr-TR"/>
          </a:p>
        </p:txBody>
      </p:sp>
      <p:sp>
        <p:nvSpPr>
          <p:cNvPr id="5" name="Slide Number Placeholder 4"/>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9808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2/18/2025</a:t>
            </a:fld>
            <a:endParaRPr lang="en-US"/>
          </a:p>
        </p:txBody>
      </p:sp>
      <p:sp>
        <p:nvSpPr>
          <p:cNvPr id="3" name="Footer Placeholder 2"/>
          <p:cNvSpPr>
            <a:spLocks noGrp="1"/>
          </p:cNvSpPr>
          <p:nvPr>
            <p:ph type="ftr" sz="quarter" idx="11"/>
          </p:nvPr>
        </p:nvSpPr>
        <p:spPr>
          <a:xfrm>
            <a:off x="684212" y="6172200"/>
            <a:ext cx="7543800" cy="365125"/>
          </a:xfrm>
          <a:prstGeom prst="rect">
            <a:avLst/>
          </a:prstGeom>
        </p:spPr>
        <p:txBody>
          <a:bodyPr/>
          <a:lstStyle/>
          <a:p>
            <a:endParaRPr lang="tr-TR"/>
          </a:p>
        </p:txBody>
      </p:sp>
      <p:sp>
        <p:nvSpPr>
          <p:cNvPr id="4" name="Slide Number Placeholder 3"/>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526798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D8BD707-D9CF-40AE-B4C6-C98DA3205C09}" type="datetimeFigureOut">
              <a:rPr lang="en-US" smtClean="0"/>
              <a:t>2/18/2025</a:t>
            </a:fld>
            <a:endParaRPr lang="en-US"/>
          </a:p>
        </p:txBody>
      </p:sp>
      <p:sp>
        <p:nvSpPr>
          <p:cNvPr id="6" name="Footer Placeholder 5"/>
          <p:cNvSpPr>
            <a:spLocks noGrp="1"/>
          </p:cNvSpPr>
          <p:nvPr>
            <p:ph type="ftr" sz="quarter" idx="11"/>
          </p:nvPr>
        </p:nvSpPr>
        <p:spPr>
          <a:xfrm>
            <a:off x="684212" y="6172200"/>
            <a:ext cx="7543800" cy="365125"/>
          </a:xfrm>
          <a:prstGeom prst="rect">
            <a:avLst/>
          </a:prstGeom>
        </p:spPr>
        <p:txBody>
          <a:bodyPr/>
          <a:lstStyle/>
          <a:p>
            <a:endParaRPr lang="tr-TR"/>
          </a:p>
        </p:txBody>
      </p:sp>
      <p:sp>
        <p:nvSpPr>
          <p:cNvPr id="7" name="Slide Number Placeholder 6"/>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2870749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D8BD707-D9CF-40AE-B4C6-C98DA3205C09}" type="datetimeFigureOut">
              <a:rPr lang="en-US" smtClean="0"/>
              <a:t>2/18/2025</a:t>
            </a:fld>
            <a:endParaRPr lang="en-US"/>
          </a:p>
        </p:txBody>
      </p:sp>
      <p:sp>
        <p:nvSpPr>
          <p:cNvPr id="6" name="Footer Placeholder 5"/>
          <p:cNvSpPr>
            <a:spLocks noGrp="1"/>
          </p:cNvSpPr>
          <p:nvPr>
            <p:ph type="ftr" sz="quarter" idx="11"/>
          </p:nvPr>
        </p:nvSpPr>
        <p:spPr>
          <a:xfrm>
            <a:off x="684212" y="6172200"/>
            <a:ext cx="7543800" cy="365125"/>
          </a:xfrm>
          <a:prstGeom prst="rect">
            <a:avLst/>
          </a:prstGeom>
        </p:spPr>
        <p:txBody>
          <a:bodyPr/>
          <a:lstStyle/>
          <a:p>
            <a:endParaRPr lang="tr-TR"/>
          </a:p>
        </p:txBody>
      </p:sp>
      <p:sp>
        <p:nvSpPr>
          <p:cNvPr id="7" name="Slide Number Placeholder 6"/>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619835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D8BD707-D9CF-40AE-B4C6-C98DA3205C09}" type="datetimeFigureOut">
              <a:rPr lang="en-US" smtClean="0"/>
              <a:t>2/18/2025</a:t>
            </a:fld>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55330599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s://www.cs.toronto.edu/~lczhang/360/lec/w02/terms.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jpg"/><Relationship Id="rId39" Type="http://schemas.openxmlformats.org/officeDocument/2006/relationships/image" Target="../media/image40.png"/><Relationship Id="rId21" Type="http://schemas.openxmlformats.org/officeDocument/2006/relationships/image" Target="../media/image22.png"/><Relationship Id="rId34" Type="http://schemas.openxmlformats.org/officeDocument/2006/relationships/image" Target="../media/image35.png"/><Relationship Id="rId42" Type="http://schemas.openxmlformats.org/officeDocument/2006/relationships/image" Target="../media/image43.png"/><Relationship Id="rId47" Type="http://schemas.openxmlformats.org/officeDocument/2006/relationships/image" Target="../media/image48.jpg"/><Relationship Id="rId7" Type="http://schemas.openxmlformats.org/officeDocument/2006/relationships/image" Target="../media/image8.png"/><Relationship Id="rId2" Type="http://schemas.openxmlformats.org/officeDocument/2006/relationships/image" Target="../media/image3.png"/><Relationship Id="rId16" Type="http://schemas.openxmlformats.org/officeDocument/2006/relationships/image" Target="../media/image17.jpg"/><Relationship Id="rId29" Type="http://schemas.openxmlformats.org/officeDocument/2006/relationships/image" Target="../media/image30.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jpg"/><Relationship Id="rId36" Type="http://schemas.openxmlformats.org/officeDocument/2006/relationships/image" Target="../media/image37.png"/><Relationship Id="rId49" Type="http://schemas.openxmlformats.org/officeDocument/2006/relationships/image" Target="../media/image50.jp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4" Type="http://schemas.openxmlformats.org/officeDocument/2006/relationships/image" Target="../media/image45.png"/><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jpg"/><Relationship Id="rId30" Type="http://schemas.openxmlformats.org/officeDocument/2006/relationships/image" Target="../media/image31.pn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jpg"/><Relationship Id="rId8" Type="http://schemas.openxmlformats.org/officeDocument/2006/relationships/image" Target="../media/image9.pn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38" Type="http://schemas.openxmlformats.org/officeDocument/2006/relationships/image" Target="../media/image39.png"/><Relationship Id="rId46" Type="http://schemas.openxmlformats.org/officeDocument/2006/relationships/image" Target="../media/image47.jpg"/><Relationship Id="rId20" Type="http://schemas.openxmlformats.org/officeDocument/2006/relationships/image" Target="../media/image21.png"/><Relationship Id="rId41"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16.png"/><Relationship Id="rId26" Type="http://schemas.openxmlformats.org/officeDocument/2006/relationships/image" Target="../media/image63.png"/><Relationship Id="rId39" Type="http://schemas.openxmlformats.org/officeDocument/2006/relationships/image" Target="../media/image67.pn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69.png"/><Relationship Id="rId47" Type="http://schemas.openxmlformats.org/officeDocument/2006/relationships/image" Target="../media/image71.png"/><Relationship Id="rId50" Type="http://schemas.openxmlformats.org/officeDocument/2006/relationships/image" Target="../media/image49.jpg"/><Relationship Id="rId7" Type="http://schemas.openxmlformats.org/officeDocument/2006/relationships/image" Target="../media/image5.jpg"/><Relationship Id="rId2" Type="http://schemas.openxmlformats.org/officeDocument/2006/relationships/image" Target="../media/image51.jpg"/><Relationship Id="rId16" Type="http://schemas.openxmlformats.org/officeDocument/2006/relationships/image" Target="../media/image59.png"/><Relationship Id="rId29" Type="http://schemas.openxmlformats.org/officeDocument/2006/relationships/image" Target="../media/image27.jpg"/><Relationship Id="rId11" Type="http://schemas.openxmlformats.org/officeDocument/2006/relationships/image" Target="../media/image55.png"/><Relationship Id="rId24" Type="http://schemas.openxmlformats.org/officeDocument/2006/relationships/image" Target="../media/image62.png"/><Relationship Id="rId32" Type="http://schemas.openxmlformats.org/officeDocument/2006/relationships/image" Target="../media/image30.png"/><Relationship Id="rId37" Type="http://schemas.openxmlformats.org/officeDocument/2006/relationships/image" Target="../media/image66.png"/><Relationship Id="rId40" Type="http://schemas.openxmlformats.org/officeDocument/2006/relationships/image" Target="../media/image38.png"/><Relationship Id="rId45" Type="http://schemas.openxmlformats.org/officeDocument/2006/relationships/image" Target="../media/image70.png"/><Relationship Id="rId5" Type="http://schemas.openxmlformats.org/officeDocument/2006/relationships/image" Target="../media/image3.png"/><Relationship Id="rId15" Type="http://schemas.openxmlformats.org/officeDocument/2006/relationships/image" Target="../media/image58.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8.jpg"/><Relationship Id="rId10" Type="http://schemas.openxmlformats.org/officeDocument/2006/relationships/image" Target="../media/image8.png"/><Relationship Id="rId19" Type="http://schemas.openxmlformats.org/officeDocument/2006/relationships/image" Target="../media/image17.jpg"/><Relationship Id="rId31" Type="http://schemas.openxmlformats.org/officeDocument/2006/relationships/image" Target="../media/image29.jpg"/><Relationship Id="rId44" Type="http://schemas.openxmlformats.org/officeDocument/2006/relationships/image" Target="../media/image42.png"/><Relationship Id="rId4" Type="http://schemas.openxmlformats.org/officeDocument/2006/relationships/image" Target="../media/image53.png"/><Relationship Id="rId9" Type="http://schemas.openxmlformats.org/officeDocument/2006/relationships/image" Target="../media/image54.png"/><Relationship Id="rId14" Type="http://schemas.openxmlformats.org/officeDocument/2006/relationships/image" Target="../media/image57.png"/><Relationship Id="rId22" Type="http://schemas.openxmlformats.org/officeDocument/2006/relationships/image" Target="../media/image61.png"/><Relationship Id="rId27" Type="http://schemas.openxmlformats.org/officeDocument/2006/relationships/image" Target="../media/image64.png"/><Relationship Id="rId30" Type="http://schemas.openxmlformats.org/officeDocument/2006/relationships/image" Target="../media/image28.jpg"/><Relationship Id="rId35" Type="http://schemas.openxmlformats.org/officeDocument/2006/relationships/image" Target="../media/image65.png"/><Relationship Id="rId43" Type="http://schemas.openxmlformats.org/officeDocument/2006/relationships/image" Target="../media/image41.png"/><Relationship Id="rId48" Type="http://schemas.openxmlformats.org/officeDocument/2006/relationships/image" Target="../media/image47.jpg"/><Relationship Id="rId8" Type="http://schemas.openxmlformats.org/officeDocument/2006/relationships/image" Target="../media/image6.png"/><Relationship Id="rId51" Type="http://schemas.openxmlformats.org/officeDocument/2006/relationships/image" Target="../media/image50.jpg"/><Relationship Id="rId3" Type="http://schemas.openxmlformats.org/officeDocument/2006/relationships/image" Target="../media/image52.jpg"/><Relationship Id="rId12" Type="http://schemas.openxmlformats.org/officeDocument/2006/relationships/image" Target="../media/image10.png"/><Relationship Id="rId17" Type="http://schemas.openxmlformats.org/officeDocument/2006/relationships/image" Target="../media/image60.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8.png"/><Relationship Id="rId41"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4.png"/></Relationships>
</file>

<file path=ppt/slides/_rels/slide7.xml.rels><?xml version="1.0" encoding="UTF-8" standalone="yes"?>
<Relationships xmlns="http://schemas.openxmlformats.org/package/2006/relationships"><Relationship Id="rId26" Type="http://schemas.openxmlformats.org/officeDocument/2006/relationships/image" Target="../media/image94.png"/><Relationship Id="rId21" Type="http://schemas.openxmlformats.org/officeDocument/2006/relationships/image" Target="../media/image89.png"/><Relationship Id="rId42" Type="http://schemas.openxmlformats.org/officeDocument/2006/relationships/image" Target="../media/image110.png"/><Relationship Id="rId47" Type="http://schemas.openxmlformats.org/officeDocument/2006/relationships/image" Target="../media/image28.jpg"/><Relationship Id="rId63" Type="http://schemas.openxmlformats.org/officeDocument/2006/relationships/image" Target="../media/image128.png"/><Relationship Id="rId68" Type="http://schemas.openxmlformats.org/officeDocument/2006/relationships/image" Target="../media/image133.png"/><Relationship Id="rId2" Type="http://schemas.openxmlformats.org/officeDocument/2006/relationships/image" Target="../media/image72.png"/><Relationship Id="rId16" Type="http://schemas.openxmlformats.org/officeDocument/2006/relationships/image" Target="../media/image17.jpg"/><Relationship Id="rId29" Type="http://schemas.openxmlformats.org/officeDocument/2006/relationships/image" Target="../media/image97.png"/><Relationship Id="rId11" Type="http://schemas.openxmlformats.org/officeDocument/2006/relationships/image" Target="../media/image80.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45" Type="http://schemas.openxmlformats.org/officeDocument/2006/relationships/image" Target="../media/image113.png"/><Relationship Id="rId53" Type="http://schemas.openxmlformats.org/officeDocument/2006/relationships/image" Target="../media/image118.png"/><Relationship Id="rId58" Type="http://schemas.openxmlformats.org/officeDocument/2006/relationships/image" Target="../media/image123.png"/><Relationship Id="rId66" Type="http://schemas.openxmlformats.org/officeDocument/2006/relationships/image" Target="../media/image131.png"/><Relationship Id="rId5" Type="http://schemas.openxmlformats.org/officeDocument/2006/relationships/image" Target="../media/image74.png"/><Relationship Id="rId61" Type="http://schemas.openxmlformats.org/officeDocument/2006/relationships/image" Target="../media/image126.png"/><Relationship Id="rId19" Type="http://schemas.openxmlformats.org/officeDocument/2006/relationships/image" Target="../media/image87.png"/><Relationship Id="rId14" Type="http://schemas.openxmlformats.org/officeDocument/2006/relationships/image" Target="../media/image83.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jpg"/><Relationship Id="rId43" Type="http://schemas.openxmlformats.org/officeDocument/2006/relationships/image" Target="../media/image111.png"/><Relationship Id="rId48" Type="http://schemas.openxmlformats.org/officeDocument/2006/relationships/image" Target="../media/image115.png"/><Relationship Id="rId56" Type="http://schemas.openxmlformats.org/officeDocument/2006/relationships/image" Target="../media/image121.png"/><Relationship Id="rId64" Type="http://schemas.openxmlformats.org/officeDocument/2006/relationships/image" Target="../media/image129.png"/><Relationship Id="rId69" Type="http://schemas.openxmlformats.org/officeDocument/2006/relationships/image" Target="../media/image134.png"/><Relationship Id="rId8" Type="http://schemas.openxmlformats.org/officeDocument/2006/relationships/image" Target="../media/image77.png"/><Relationship Id="rId51" Type="http://schemas.openxmlformats.org/officeDocument/2006/relationships/image" Target="../media/image27.jpg"/><Relationship Id="rId72" Type="http://schemas.openxmlformats.org/officeDocument/2006/relationships/image" Target="../media/image49.jpg"/><Relationship Id="rId3" Type="http://schemas.openxmlformats.org/officeDocument/2006/relationships/image" Target="../media/image73.png"/><Relationship Id="rId12" Type="http://schemas.openxmlformats.org/officeDocument/2006/relationships/image" Target="../media/image81.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 Id="rId46" Type="http://schemas.openxmlformats.org/officeDocument/2006/relationships/image" Target="../media/image114.png"/><Relationship Id="rId59" Type="http://schemas.openxmlformats.org/officeDocument/2006/relationships/image" Target="../media/image124.png"/><Relationship Id="rId67" Type="http://schemas.openxmlformats.org/officeDocument/2006/relationships/image" Target="../media/image132.png"/><Relationship Id="rId20" Type="http://schemas.openxmlformats.org/officeDocument/2006/relationships/image" Target="../media/image88.png"/><Relationship Id="rId41" Type="http://schemas.openxmlformats.org/officeDocument/2006/relationships/image" Target="../media/image109.png"/><Relationship Id="rId54" Type="http://schemas.openxmlformats.org/officeDocument/2006/relationships/image" Target="../media/image119.png"/><Relationship Id="rId62" Type="http://schemas.openxmlformats.org/officeDocument/2006/relationships/image" Target="../media/image127.png"/><Relationship Id="rId70" Type="http://schemas.openxmlformats.org/officeDocument/2006/relationships/image" Target="../media/image47.jpg"/><Relationship Id="rId1" Type="http://schemas.openxmlformats.org/officeDocument/2006/relationships/slideLayout" Target="../slideLayouts/slideLayout18.xml"/><Relationship Id="rId6" Type="http://schemas.openxmlformats.org/officeDocument/2006/relationships/image" Target="../media/image75.png"/><Relationship Id="rId15" Type="http://schemas.openxmlformats.org/officeDocument/2006/relationships/image" Target="../media/image84.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49" Type="http://schemas.openxmlformats.org/officeDocument/2006/relationships/image" Target="../media/image116.png"/><Relationship Id="rId57" Type="http://schemas.openxmlformats.org/officeDocument/2006/relationships/image" Target="../media/image122.png"/><Relationship Id="rId10" Type="http://schemas.openxmlformats.org/officeDocument/2006/relationships/image" Target="../media/image79.png"/><Relationship Id="rId31" Type="http://schemas.openxmlformats.org/officeDocument/2006/relationships/image" Target="../media/image99.png"/><Relationship Id="rId44" Type="http://schemas.openxmlformats.org/officeDocument/2006/relationships/image" Target="../media/image112.jpg"/><Relationship Id="rId52" Type="http://schemas.openxmlformats.org/officeDocument/2006/relationships/image" Target="../media/image29.jpg"/><Relationship Id="rId60" Type="http://schemas.openxmlformats.org/officeDocument/2006/relationships/image" Target="../media/image125.png"/><Relationship Id="rId65" Type="http://schemas.openxmlformats.org/officeDocument/2006/relationships/image" Target="../media/image130.png"/><Relationship Id="rId73" Type="http://schemas.openxmlformats.org/officeDocument/2006/relationships/image" Target="../media/image50.jpg"/><Relationship Id="rId4" Type="http://schemas.openxmlformats.org/officeDocument/2006/relationships/image" Target="../media/image5.jpg"/><Relationship Id="rId9" Type="http://schemas.openxmlformats.org/officeDocument/2006/relationships/image" Target="../media/image78.png"/><Relationship Id="rId13" Type="http://schemas.openxmlformats.org/officeDocument/2006/relationships/image" Target="../media/image82.png"/><Relationship Id="rId18" Type="http://schemas.openxmlformats.org/officeDocument/2006/relationships/image" Target="../media/image86.png"/><Relationship Id="rId39" Type="http://schemas.openxmlformats.org/officeDocument/2006/relationships/image" Target="../media/image107.png"/><Relationship Id="rId34" Type="http://schemas.openxmlformats.org/officeDocument/2006/relationships/image" Target="../media/image102.png"/><Relationship Id="rId50" Type="http://schemas.openxmlformats.org/officeDocument/2006/relationships/image" Target="../media/image117.png"/><Relationship Id="rId55" Type="http://schemas.openxmlformats.org/officeDocument/2006/relationships/image" Target="../media/image120.png"/><Relationship Id="rId7" Type="http://schemas.openxmlformats.org/officeDocument/2006/relationships/image" Target="../media/image76.png"/><Relationship Id="rId71" Type="http://schemas.openxmlformats.org/officeDocument/2006/relationships/image" Target="../media/image4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39" Type="http://schemas.openxmlformats.org/officeDocument/2006/relationships/image" Target="../media/image172.png"/><Relationship Id="rId21" Type="http://schemas.openxmlformats.org/officeDocument/2006/relationships/image" Target="../media/image154.png"/><Relationship Id="rId34" Type="http://schemas.openxmlformats.org/officeDocument/2006/relationships/image" Target="../media/image167.png"/><Relationship Id="rId42" Type="http://schemas.openxmlformats.org/officeDocument/2006/relationships/image" Target="../media/image175.png"/><Relationship Id="rId47" Type="http://schemas.openxmlformats.org/officeDocument/2006/relationships/image" Target="../media/image180.png"/><Relationship Id="rId50" Type="http://schemas.openxmlformats.org/officeDocument/2006/relationships/image" Target="../media/image183.png"/><Relationship Id="rId55" Type="http://schemas.openxmlformats.org/officeDocument/2006/relationships/image" Target="../media/image187.png"/><Relationship Id="rId7" Type="http://schemas.openxmlformats.org/officeDocument/2006/relationships/image" Target="../media/image140.png"/><Relationship Id="rId2" Type="http://schemas.openxmlformats.org/officeDocument/2006/relationships/image" Target="../media/image135.png"/><Relationship Id="rId16" Type="http://schemas.openxmlformats.org/officeDocument/2006/relationships/image" Target="../media/image149.png"/><Relationship Id="rId29" Type="http://schemas.openxmlformats.org/officeDocument/2006/relationships/image" Target="../media/image162.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png"/><Relationship Id="rId37" Type="http://schemas.openxmlformats.org/officeDocument/2006/relationships/image" Target="../media/image170.png"/><Relationship Id="rId40" Type="http://schemas.openxmlformats.org/officeDocument/2006/relationships/image" Target="../media/image173.png"/><Relationship Id="rId45" Type="http://schemas.openxmlformats.org/officeDocument/2006/relationships/image" Target="../media/image178.png"/><Relationship Id="rId53" Type="http://schemas.openxmlformats.org/officeDocument/2006/relationships/image" Target="../media/image186.png"/><Relationship Id="rId5" Type="http://schemas.openxmlformats.org/officeDocument/2006/relationships/image" Target="../media/image138.pn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4" Type="http://schemas.openxmlformats.org/officeDocument/2006/relationships/image" Target="../media/image177.png"/><Relationship Id="rId52" Type="http://schemas.openxmlformats.org/officeDocument/2006/relationships/image" Target="../media/image185.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8.png"/><Relationship Id="rId43" Type="http://schemas.openxmlformats.org/officeDocument/2006/relationships/image" Target="../media/image176.png"/><Relationship Id="rId48" Type="http://schemas.openxmlformats.org/officeDocument/2006/relationships/image" Target="../media/image181.png"/><Relationship Id="rId8" Type="http://schemas.openxmlformats.org/officeDocument/2006/relationships/image" Target="../media/image141.png"/><Relationship Id="rId51" Type="http://schemas.openxmlformats.org/officeDocument/2006/relationships/image" Target="../media/image184.png"/><Relationship Id="rId3" Type="http://schemas.openxmlformats.org/officeDocument/2006/relationships/image" Target="../media/image136.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166.png"/><Relationship Id="rId38" Type="http://schemas.openxmlformats.org/officeDocument/2006/relationships/image" Target="../media/image171.png"/><Relationship Id="rId46" Type="http://schemas.openxmlformats.org/officeDocument/2006/relationships/image" Target="../media/image179.png"/><Relationship Id="rId20" Type="http://schemas.openxmlformats.org/officeDocument/2006/relationships/image" Target="../media/image153.png"/><Relationship Id="rId41" Type="http://schemas.openxmlformats.org/officeDocument/2006/relationships/image" Target="../media/image174.png"/><Relationship Id="rId54" Type="http://schemas.openxmlformats.org/officeDocument/2006/relationships/hyperlink" Target="https://www.youtube.com/watch?v=GvQwE2OhL8I&amp;t=274s" TargetMode="External"/><Relationship Id="rId1" Type="http://schemas.openxmlformats.org/officeDocument/2006/relationships/slideLayout" Target="../slideLayouts/slideLayout2.xml"/><Relationship Id="rId6" Type="http://schemas.openxmlformats.org/officeDocument/2006/relationships/image" Target="../media/image139.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png"/><Relationship Id="rId36" Type="http://schemas.openxmlformats.org/officeDocument/2006/relationships/image" Target="../media/image169.png"/><Relationship Id="rId49" Type="http://schemas.openxmlformats.org/officeDocument/2006/relationships/image" Target="../media/image1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18230" y="1295400"/>
            <a:ext cx="4919980" cy="962443"/>
          </a:xfrm>
          <a:prstGeom prst="rect">
            <a:avLst/>
          </a:prstGeom>
        </p:spPr>
        <p:txBody>
          <a:bodyPr vert="horz" wrap="square" lIns="0" tIns="13335" rIns="0" bIns="0" rtlCol="0">
            <a:spAutoFit/>
          </a:bodyPr>
          <a:lstStyle/>
          <a:p>
            <a:pPr algn="ctr">
              <a:lnSpc>
                <a:spcPts val="3650"/>
              </a:lnSpc>
            </a:pPr>
            <a:r>
              <a:rPr lang="tr-TR" sz="3200" b="1" dirty="0" smtClean="0">
                <a:solidFill>
                  <a:srgbClr val="FFFFFF"/>
                </a:solidFill>
                <a:latin typeface="Cambria"/>
                <a:cs typeface="Cambria"/>
              </a:rPr>
              <a:t>YZM30</a:t>
            </a:r>
            <a:r>
              <a:rPr lang="tr-TR" sz="3200" b="1" dirty="0" smtClean="0">
                <a:solidFill>
                  <a:srgbClr val="FFFFFF"/>
                </a:solidFill>
                <a:latin typeface="Cambria"/>
                <a:cs typeface="Cambria"/>
              </a:rPr>
              <a:t>6</a:t>
            </a:r>
          </a:p>
          <a:p>
            <a:pPr algn="ctr">
              <a:lnSpc>
                <a:spcPts val="3650"/>
              </a:lnSpc>
            </a:pPr>
            <a:r>
              <a:rPr lang="tr-TR" sz="3200" b="1" dirty="0" smtClean="0">
                <a:solidFill>
                  <a:srgbClr val="FFFFFF"/>
                </a:solidFill>
                <a:latin typeface="Cambria"/>
                <a:cs typeface="Cambria"/>
              </a:rPr>
              <a:t>DERİN ÖĞRENME</a:t>
            </a:r>
            <a:endParaRPr sz="3200" dirty="0">
              <a:latin typeface="Cambria"/>
              <a:cs typeface="Cambria"/>
            </a:endParaRPr>
          </a:p>
        </p:txBody>
      </p:sp>
      <p:sp>
        <p:nvSpPr>
          <p:cNvPr id="3" name="object 3"/>
          <p:cNvSpPr txBox="1">
            <a:spLocks noGrp="1"/>
          </p:cNvSpPr>
          <p:nvPr>
            <p:ph type="title"/>
          </p:nvPr>
        </p:nvSpPr>
        <p:spPr>
          <a:xfrm>
            <a:off x="3835400" y="2362200"/>
            <a:ext cx="4485640" cy="940435"/>
          </a:xfrm>
          <a:prstGeom prst="rect">
            <a:avLst/>
          </a:prstGeom>
        </p:spPr>
        <p:txBody>
          <a:bodyPr vert="horz" wrap="square" lIns="0" tIns="12700" rIns="0" bIns="0" rtlCol="0">
            <a:spAutoFit/>
          </a:bodyPr>
          <a:lstStyle/>
          <a:p>
            <a:pPr marL="12700" algn="ctr">
              <a:lnSpc>
                <a:spcPct val="100000"/>
              </a:lnSpc>
              <a:spcBef>
                <a:spcPts val="100"/>
              </a:spcBef>
            </a:pPr>
            <a:r>
              <a:rPr lang="tr-TR" sz="6000" spc="-10" dirty="0"/>
              <a:t>GİRİŞ</a:t>
            </a:r>
            <a:endParaRPr sz="6000" dirty="0"/>
          </a:p>
        </p:txBody>
      </p:sp>
      <p:sp>
        <p:nvSpPr>
          <p:cNvPr id="5" name="object 5"/>
          <p:cNvSpPr txBox="1">
            <a:spLocks noGrp="1"/>
          </p:cNvSpPr>
          <p:nvPr>
            <p:ph idx="1"/>
          </p:nvPr>
        </p:nvSpPr>
        <p:spPr>
          <a:xfrm>
            <a:off x="2971800" y="3689327"/>
            <a:ext cx="6436359" cy="888064"/>
          </a:xfrm>
          <a:prstGeom prst="rect">
            <a:avLst/>
          </a:prstGeom>
        </p:spPr>
        <p:txBody>
          <a:bodyPr vert="horz" wrap="square" lIns="0" tIns="53975" rIns="0" bIns="0" rtlCol="0">
            <a:spAutoFit/>
          </a:bodyPr>
          <a:lstStyle/>
          <a:p>
            <a:pPr marL="1905" algn="ctr">
              <a:lnSpc>
                <a:spcPct val="100000"/>
              </a:lnSpc>
              <a:spcBef>
                <a:spcPts val="1130"/>
              </a:spcBef>
            </a:pPr>
            <a:r>
              <a:rPr lang="tr-TR" b="1" spc="-10" dirty="0" err="1">
                <a:solidFill>
                  <a:srgbClr val="FFFFFF"/>
                </a:solidFill>
              </a:rPr>
              <a:t>Dr.Öğr.Üyesi</a:t>
            </a:r>
            <a:r>
              <a:rPr lang="tr-TR" b="1" spc="-10" dirty="0">
                <a:solidFill>
                  <a:srgbClr val="FFFFFF"/>
                </a:solidFill>
              </a:rPr>
              <a:t> Murat ŞİMŞEK</a:t>
            </a:r>
          </a:p>
          <a:p>
            <a:pPr marL="1905" algn="ctr">
              <a:lnSpc>
                <a:spcPct val="100000"/>
              </a:lnSpc>
              <a:spcBef>
                <a:spcPts val="1130"/>
              </a:spcBef>
            </a:pPr>
            <a:r>
              <a:rPr lang="tr-TR" b="1" spc="-10" dirty="0">
                <a:solidFill>
                  <a:srgbClr val="FFFFFF"/>
                </a:solidFill>
                <a:latin typeface="Cambria"/>
                <a:cs typeface="Cambria"/>
              </a:rPr>
              <a:t>Ostim Teknik Üniversitesi</a:t>
            </a:r>
            <a:endParaRPr b="1" dirty="0">
              <a:solidFill>
                <a:srgbClr val="FFFFFF"/>
              </a:solidFill>
              <a:latin typeface="Cambria"/>
              <a:cs typeface="Cambria"/>
            </a:endParaRPr>
          </a:p>
        </p:txBody>
      </p:sp>
      <p:sp>
        <p:nvSpPr>
          <p:cNvPr id="10" name="object 10"/>
          <p:cNvSpPr txBox="1"/>
          <p:nvPr/>
        </p:nvSpPr>
        <p:spPr>
          <a:xfrm>
            <a:off x="11978640" y="6567902"/>
            <a:ext cx="160655" cy="204470"/>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1200" dirty="0">
                <a:solidFill>
                  <a:srgbClr val="888888"/>
                </a:solidFill>
                <a:latin typeface="Cambria"/>
                <a:cs typeface="Cambria"/>
              </a:rPr>
              <a:t>1</a:t>
            </a:fld>
            <a:endParaRPr sz="1200">
              <a:latin typeface="Cambria"/>
              <a:cs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spc="-20" dirty="0" smtClean="0"/>
              <a:t>TARİHSEL GELİŞMELER</a:t>
            </a:r>
            <a:endParaRPr spc="-20" dirty="0"/>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46" name="Resim 45"/>
          <p:cNvPicPr>
            <a:picLocks noChangeAspect="1"/>
          </p:cNvPicPr>
          <p:nvPr/>
        </p:nvPicPr>
        <p:blipFill rotWithShape="1">
          <a:blip r:embed="rId3"/>
          <a:srcRect l="2187" t="3344"/>
          <a:stretch/>
        </p:blipFill>
        <p:spPr>
          <a:xfrm>
            <a:off x="762000" y="1143000"/>
            <a:ext cx="10221783" cy="52575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spc="-20" dirty="0" smtClean="0"/>
              <a:t>TARİHSEL GELİŞMELER</a:t>
            </a:r>
            <a:endParaRPr spc="-20" dirty="0"/>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3" name="Resim 2"/>
          <p:cNvPicPr>
            <a:picLocks noChangeAspect="1"/>
          </p:cNvPicPr>
          <p:nvPr/>
        </p:nvPicPr>
        <p:blipFill>
          <a:blip r:embed="rId3"/>
          <a:stretch>
            <a:fillRect/>
          </a:stretch>
        </p:blipFill>
        <p:spPr>
          <a:xfrm>
            <a:off x="685800" y="990599"/>
            <a:ext cx="10439400" cy="5214527"/>
          </a:xfrm>
          <a:prstGeom prst="rect">
            <a:avLst/>
          </a:prstGeom>
        </p:spPr>
      </p:pic>
    </p:spTree>
    <p:extLst>
      <p:ext uri="{BB962C8B-B14F-4D97-AF65-F5344CB8AC3E}">
        <p14:creationId xmlns:p14="http://schemas.microsoft.com/office/powerpoint/2010/main" val="365051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spc="-20" dirty="0" smtClean="0"/>
              <a:t>TARİHSEL GELİŞMELER</a:t>
            </a:r>
            <a:endParaRPr spc="-20" dirty="0"/>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4" name="Resim 3"/>
          <p:cNvPicPr>
            <a:picLocks noChangeAspect="1"/>
          </p:cNvPicPr>
          <p:nvPr/>
        </p:nvPicPr>
        <p:blipFill>
          <a:blip r:embed="rId3"/>
          <a:stretch>
            <a:fillRect/>
          </a:stretch>
        </p:blipFill>
        <p:spPr>
          <a:xfrm>
            <a:off x="1219200" y="1060817"/>
            <a:ext cx="9372600" cy="5351190"/>
          </a:xfrm>
          <a:prstGeom prst="rect">
            <a:avLst/>
          </a:prstGeom>
        </p:spPr>
      </p:pic>
    </p:spTree>
    <p:extLst>
      <p:ext uri="{BB962C8B-B14F-4D97-AF65-F5344CB8AC3E}">
        <p14:creationId xmlns:p14="http://schemas.microsoft.com/office/powerpoint/2010/main" val="2871056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spc="-20" dirty="0" smtClean="0"/>
              <a:t>TARİHSEL GELİŞMELER</a:t>
            </a:r>
            <a:endParaRPr spc="-20" dirty="0"/>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3" name="Resim 2"/>
          <p:cNvPicPr>
            <a:picLocks noChangeAspect="1"/>
          </p:cNvPicPr>
          <p:nvPr/>
        </p:nvPicPr>
        <p:blipFill>
          <a:blip r:embed="rId3"/>
          <a:stretch>
            <a:fillRect/>
          </a:stretch>
        </p:blipFill>
        <p:spPr>
          <a:xfrm>
            <a:off x="1223282" y="899759"/>
            <a:ext cx="9745435" cy="5058481"/>
          </a:xfrm>
          <a:prstGeom prst="rect">
            <a:avLst/>
          </a:prstGeom>
        </p:spPr>
      </p:pic>
    </p:spTree>
    <p:extLst>
      <p:ext uri="{BB962C8B-B14F-4D97-AF65-F5344CB8AC3E}">
        <p14:creationId xmlns:p14="http://schemas.microsoft.com/office/powerpoint/2010/main" val="3383596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spc="-20" dirty="0" smtClean="0"/>
              <a:t>TARİHSEL GELİŞMELER</a:t>
            </a:r>
            <a:endParaRPr spc="-20" dirty="0"/>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4" name="Resim 3"/>
          <p:cNvPicPr>
            <a:picLocks noChangeAspect="1"/>
          </p:cNvPicPr>
          <p:nvPr/>
        </p:nvPicPr>
        <p:blipFill>
          <a:blip r:embed="rId3"/>
          <a:stretch>
            <a:fillRect/>
          </a:stretch>
        </p:blipFill>
        <p:spPr>
          <a:xfrm>
            <a:off x="1905000" y="1143000"/>
            <a:ext cx="7927726" cy="4955718"/>
          </a:xfrm>
          <a:prstGeom prst="rect">
            <a:avLst/>
          </a:prstGeom>
        </p:spPr>
      </p:pic>
    </p:spTree>
    <p:extLst>
      <p:ext uri="{BB962C8B-B14F-4D97-AF65-F5344CB8AC3E}">
        <p14:creationId xmlns:p14="http://schemas.microsoft.com/office/powerpoint/2010/main" val="3478818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spc="-20" dirty="0" smtClean="0"/>
              <a:t>SİNİR AĞLARI</a:t>
            </a:r>
            <a:endParaRPr spc="-20" dirty="0"/>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3" name="Resim 2"/>
          <p:cNvPicPr>
            <a:picLocks noChangeAspect="1"/>
          </p:cNvPicPr>
          <p:nvPr/>
        </p:nvPicPr>
        <p:blipFill>
          <a:blip r:embed="rId3"/>
          <a:stretch>
            <a:fillRect/>
          </a:stretch>
        </p:blipFill>
        <p:spPr>
          <a:xfrm>
            <a:off x="599308" y="1199839"/>
            <a:ext cx="10993384" cy="4458322"/>
          </a:xfrm>
          <a:prstGeom prst="rect">
            <a:avLst/>
          </a:prstGeom>
        </p:spPr>
      </p:pic>
    </p:spTree>
    <p:extLst>
      <p:ext uri="{BB962C8B-B14F-4D97-AF65-F5344CB8AC3E}">
        <p14:creationId xmlns:p14="http://schemas.microsoft.com/office/powerpoint/2010/main" val="1849511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52400"/>
            <a:ext cx="7791831" cy="567463"/>
          </a:xfrm>
          <a:prstGeom prst="rect">
            <a:avLst/>
          </a:prstGeom>
        </p:spPr>
        <p:txBody>
          <a:bodyPr vert="horz" wrap="square" lIns="0" tIns="13335" rIns="0" bIns="0" rtlCol="0">
            <a:spAutoFit/>
          </a:bodyPr>
          <a:lstStyle/>
          <a:p>
            <a:pPr marL="12700">
              <a:lnSpc>
                <a:spcPct val="100000"/>
              </a:lnSpc>
              <a:spcBef>
                <a:spcPts val="105"/>
              </a:spcBef>
            </a:pPr>
            <a:r>
              <a:rPr lang="tr-TR" spc="-20" dirty="0"/>
              <a:t>İnsan Bilişinin İlk Modelleri</a:t>
            </a:r>
            <a:endParaRPr spc="-20" dirty="0"/>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extLst>
      <p:ext uri="{BB962C8B-B14F-4D97-AF65-F5344CB8AC3E}">
        <p14:creationId xmlns:p14="http://schemas.microsoft.com/office/powerpoint/2010/main" val="3474841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942" y="23621"/>
            <a:ext cx="4088129" cy="756920"/>
          </a:xfrm>
          <a:prstGeom prst="rect">
            <a:avLst/>
          </a:prstGeom>
        </p:spPr>
        <p:txBody>
          <a:bodyPr vert="horz" wrap="square" lIns="0" tIns="12700" rIns="0" bIns="0" rtlCol="0">
            <a:spAutoFit/>
          </a:bodyPr>
          <a:lstStyle/>
          <a:p>
            <a:pPr marL="12700">
              <a:lnSpc>
                <a:spcPct val="100000"/>
              </a:lnSpc>
              <a:spcBef>
                <a:spcPts val="100"/>
              </a:spcBef>
            </a:pPr>
            <a:r>
              <a:rPr lang="tr-TR" sz="4800" dirty="0"/>
              <a:t>GİRİŞ</a:t>
            </a:r>
            <a:endParaRPr sz="4800" dirty="0"/>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9" name="object 9"/>
          <p:cNvSpPr txBox="1"/>
          <p:nvPr/>
        </p:nvSpPr>
        <p:spPr>
          <a:xfrm>
            <a:off x="11978640" y="6567902"/>
            <a:ext cx="160655" cy="204470"/>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1200" dirty="0">
                <a:solidFill>
                  <a:srgbClr val="888888"/>
                </a:solidFill>
                <a:latin typeface="Cambria"/>
                <a:cs typeface="Cambria"/>
              </a:rPr>
              <a:t>2</a:t>
            </a:fld>
            <a:endParaRPr sz="1200">
              <a:latin typeface="Cambria"/>
              <a:cs typeface="Cambria"/>
            </a:endParaRPr>
          </a:p>
        </p:txBody>
      </p:sp>
      <p:pic>
        <p:nvPicPr>
          <p:cNvPr id="5" name="Resim 4"/>
          <p:cNvPicPr>
            <a:picLocks noChangeAspect="1"/>
          </p:cNvPicPr>
          <p:nvPr/>
        </p:nvPicPr>
        <p:blipFill>
          <a:blip r:embed="rId2"/>
          <a:stretch>
            <a:fillRect/>
          </a:stretch>
        </p:blipFill>
        <p:spPr>
          <a:xfrm>
            <a:off x="1851854" y="1160253"/>
            <a:ext cx="8116433" cy="54014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942" y="23621"/>
            <a:ext cx="4088129" cy="756920"/>
          </a:xfrm>
          <a:prstGeom prst="rect">
            <a:avLst/>
          </a:prstGeom>
        </p:spPr>
        <p:txBody>
          <a:bodyPr vert="horz" wrap="square" lIns="0" tIns="12700" rIns="0" bIns="0" rtlCol="0">
            <a:spAutoFit/>
          </a:bodyPr>
          <a:lstStyle/>
          <a:p>
            <a:pPr marL="12700">
              <a:lnSpc>
                <a:spcPct val="100000"/>
              </a:lnSpc>
              <a:spcBef>
                <a:spcPts val="100"/>
              </a:spcBef>
            </a:pPr>
            <a:r>
              <a:rPr lang="tr-TR" sz="4800" dirty="0"/>
              <a:t>GİRİŞ</a:t>
            </a:r>
            <a:endParaRPr sz="4800" dirty="0"/>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9" name="object 9"/>
          <p:cNvSpPr txBox="1"/>
          <p:nvPr/>
        </p:nvSpPr>
        <p:spPr>
          <a:xfrm>
            <a:off x="11978640" y="6567902"/>
            <a:ext cx="160655" cy="204470"/>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1200" dirty="0">
                <a:solidFill>
                  <a:srgbClr val="888888"/>
                </a:solidFill>
                <a:latin typeface="Cambria"/>
                <a:cs typeface="Cambria"/>
              </a:rPr>
              <a:t>3</a:t>
            </a:fld>
            <a:endParaRPr sz="1200">
              <a:latin typeface="Cambria"/>
              <a:cs typeface="Cambria"/>
            </a:endParaRPr>
          </a:p>
        </p:txBody>
      </p:sp>
      <p:sp>
        <p:nvSpPr>
          <p:cNvPr id="3" name="Dikdörtgen 2"/>
          <p:cNvSpPr/>
          <p:nvPr/>
        </p:nvSpPr>
        <p:spPr>
          <a:xfrm>
            <a:off x="990600" y="1219200"/>
            <a:ext cx="9525000" cy="4401205"/>
          </a:xfrm>
          <a:prstGeom prst="rect">
            <a:avLst/>
          </a:prstGeom>
        </p:spPr>
        <p:txBody>
          <a:bodyPr wrap="square">
            <a:spAutoFit/>
          </a:bodyPr>
          <a:lstStyle/>
          <a:p>
            <a:pPr marL="285750" indent="-285750">
              <a:buFont typeface="Arial" panose="020B0604020202020204" pitchFamily="34" charset="0"/>
              <a:buChar char="•"/>
            </a:pPr>
            <a:r>
              <a:rPr lang="tr-TR" sz="4000" dirty="0"/>
              <a:t>Sinir ağlarının kısa </a:t>
            </a:r>
            <a:r>
              <a:rPr lang="tr-TR" sz="4000" dirty="0" smtClean="0"/>
              <a:t>tarihi</a:t>
            </a:r>
          </a:p>
          <a:p>
            <a:pPr marL="285750" indent="-285750">
              <a:buFont typeface="Arial" panose="020B0604020202020204" pitchFamily="34" charset="0"/>
              <a:buChar char="•"/>
            </a:pPr>
            <a:r>
              <a:rPr lang="tr-TR" sz="4000" dirty="0" err="1" smtClean="0"/>
              <a:t>Bağlantıcılık</a:t>
            </a:r>
            <a:r>
              <a:rPr lang="tr-TR" sz="4000" dirty="0" smtClean="0"/>
              <a:t> </a:t>
            </a:r>
          </a:p>
          <a:p>
            <a:pPr marL="285750" indent="-285750">
              <a:buFont typeface="Arial" panose="020B0604020202020204" pitchFamily="34" charset="0"/>
              <a:buChar char="•"/>
            </a:pPr>
            <a:r>
              <a:rPr lang="tr-TR" sz="4000" dirty="0" smtClean="0"/>
              <a:t>Biliş </a:t>
            </a:r>
            <a:r>
              <a:rPr lang="tr-TR" sz="4000" dirty="0"/>
              <a:t>ve beyinle ilişkisi </a:t>
            </a:r>
            <a:endParaRPr lang="tr-TR" sz="4000" dirty="0" smtClean="0"/>
          </a:p>
          <a:p>
            <a:pPr marL="285750" indent="-285750">
              <a:buFont typeface="Arial" panose="020B0604020202020204" pitchFamily="34" charset="0"/>
              <a:buChar char="•"/>
            </a:pPr>
            <a:r>
              <a:rPr lang="tr-TR" sz="4000" dirty="0" smtClean="0"/>
              <a:t>Geleneksel </a:t>
            </a:r>
            <a:r>
              <a:rPr lang="tr-TR" sz="4000" dirty="0"/>
              <a:t>bilgisayar mimarisiyle karşıtlığı </a:t>
            </a:r>
            <a:endParaRPr lang="tr-TR" sz="4000" dirty="0" smtClean="0"/>
          </a:p>
          <a:p>
            <a:pPr marL="285750" indent="-285750">
              <a:buFont typeface="Arial" panose="020B0604020202020204" pitchFamily="34" charset="0"/>
              <a:buChar char="•"/>
            </a:pPr>
            <a:r>
              <a:rPr lang="tr-TR" sz="4000" dirty="0" smtClean="0"/>
              <a:t>İlk </a:t>
            </a:r>
            <a:r>
              <a:rPr lang="tr-TR" sz="4000" dirty="0"/>
              <a:t>modeller ve </a:t>
            </a:r>
            <a:r>
              <a:rPr lang="tr-TR" sz="4000" dirty="0" smtClean="0"/>
              <a:t>sınırlamaları</a:t>
            </a:r>
          </a:p>
          <a:p>
            <a:pPr marL="285750" indent="-285750">
              <a:buFont typeface="Arial" panose="020B0604020202020204" pitchFamily="34" charset="0"/>
              <a:buChar char="•"/>
            </a:pPr>
            <a:r>
              <a:rPr lang="tr-TR" sz="4000" dirty="0" smtClean="0"/>
              <a:t>Modern </a:t>
            </a:r>
            <a:r>
              <a:rPr lang="tr-TR" sz="4000" dirty="0"/>
              <a:t>sinir ağlarının tanıtılması</a:t>
            </a:r>
          </a:p>
        </p:txBody>
      </p:sp>
    </p:spTree>
    <p:extLst>
      <p:ext uri="{BB962C8B-B14F-4D97-AF65-F5344CB8AC3E}">
        <p14:creationId xmlns:p14="http://schemas.microsoft.com/office/powerpoint/2010/main" val="2337996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lang="tr-TR" dirty="0" smtClean="0"/>
              <a:t>YAPAY </a:t>
            </a:r>
            <a:r>
              <a:rPr lang="tr-TR" dirty="0"/>
              <a:t>SİNİR AĞLARI</a:t>
            </a:r>
            <a:endParaRPr spc="-25" dirty="0"/>
          </a:p>
        </p:txBody>
      </p:sp>
      <p:sp>
        <p:nvSpPr>
          <p:cNvPr id="4" name="object 4"/>
          <p:cNvSpPr txBox="1"/>
          <p:nvPr/>
        </p:nvSpPr>
        <p:spPr>
          <a:xfrm>
            <a:off x="53339" y="886713"/>
            <a:ext cx="11889740" cy="2533128"/>
          </a:xfrm>
          <a:prstGeom prst="rect">
            <a:avLst/>
          </a:prstGeom>
        </p:spPr>
        <p:txBody>
          <a:bodyPr vert="horz" wrap="square" lIns="0" tIns="61594" rIns="0" bIns="0" rtlCol="0">
            <a:spAutoFit/>
          </a:bodyPr>
          <a:lstStyle/>
          <a:p>
            <a:pPr marL="266700" marR="715010" indent="-228600">
              <a:lnSpc>
                <a:spcPct val="90000"/>
              </a:lnSpc>
              <a:spcBef>
                <a:spcPts val="484"/>
              </a:spcBef>
              <a:buFont typeface="Arial MT"/>
              <a:buChar char="•"/>
              <a:tabLst>
                <a:tab pos="266700" algn="l"/>
              </a:tabLst>
            </a:pPr>
            <a:r>
              <a:rPr lang="en-US" sz="3200" spc="-55" dirty="0" err="1">
                <a:solidFill>
                  <a:srgbClr val="FFFFFF"/>
                </a:solidFill>
                <a:latin typeface="Cambria"/>
                <a:cs typeface="Cambria"/>
              </a:rPr>
              <a:t>Yapay</a:t>
            </a:r>
            <a:r>
              <a:rPr lang="en-US" sz="3200" spc="-55" dirty="0">
                <a:solidFill>
                  <a:srgbClr val="FFFFFF"/>
                </a:solidFill>
                <a:latin typeface="Cambria"/>
                <a:cs typeface="Cambria"/>
              </a:rPr>
              <a:t> </a:t>
            </a:r>
            <a:r>
              <a:rPr lang="en-US" sz="3200" spc="-55" dirty="0" err="1">
                <a:solidFill>
                  <a:srgbClr val="FFFFFF"/>
                </a:solidFill>
                <a:latin typeface="Cambria"/>
                <a:cs typeface="Cambria"/>
              </a:rPr>
              <a:t>sinir</a:t>
            </a:r>
            <a:r>
              <a:rPr lang="en-US" sz="3200" spc="-55" dirty="0">
                <a:solidFill>
                  <a:srgbClr val="FFFFFF"/>
                </a:solidFill>
                <a:latin typeface="Cambria"/>
                <a:cs typeface="Cambria"/>
              </a:rPr>
              <a:t> </a:t>
            </a:r>
            <a:r>
              <a:rPr lang="en-US" sz="3200" spc="-55" dirty="0" err="1">
                <a:solidFill>
                  <a:srgbClr val="FFFFFF"/>
                </a:solidFill>
                <a:latin typeface="Cambria"/>
                <a:cs typeface="Cambria"/>
              </a:rPr>
              <a:t>ağları</a:t>
            </a:r>
            <a:r>
              <a:rPr lang="en-US" sz="3200" spc="-55" dirty="0">
                <a:solidFill>
                  <a:srgbClr val="FFFFFF"/>
                </a:solidFill>
                <a:latin typeface="Cambria"/>
                <a:cs typeface="Cambria"/>
              </a:rPr>
              <a:t> </a:t>
            </a:r>
            <a:r>
              <a:rPr lang="en-US" sz="3200" spc="-55" dirty="0" err="1">
                <a:solidFill>
                  <a:srgbClr val="FFFFFF"/>
                </a:solidFill>
                <a:latin typeface="Cambria"/>
                <a:cs typeface="Cambria"/>
              </a:rPr>
              <a:t>üzerindeki</a:t>
            </a:r>
            <a:r>
              <a:rPr lang="en-US" sz="3200" spc="-55" dirty="0">
                <a:solidFill>
                  <a:srgbClr val="FFFFFF"/>
                </a:solidFill>
                <a:latin typeface="Cambria"/>
                <a:cs typeface="Cambria"/>
              </a:rPr>
              <a:t> </a:t>
            </a:r>
            <a:r>
              <a:rPr lang="en-US" sz="3200" spc="-55" dirty="0" err="1">
                <a:solidFill>
                  <a:srgbClr val="FFFFFF"/>
                </a:solidFill>
                <a:latin typeface="Cambria"/>
                <a:cs typeface="Cambria"/>
              </a:rPr>
              <a:t>çalışmalar</a:t>
            </a:r>
            <a:r>
              <a:rPr lang="en-US" sz="3200" spc="-55" dirty="0">
                <a:solidFill>
                  <a:srgbClr val="FFFFFF"/>
                </a:solidFill>
                <a:latin typeface="Cambria"/>
                <a:cs typeface="Cambria"/>
              </a:rPr>
              <a:t>, </a:t>
            </a:r>
            <a:r>
              <a:rPr lang="en-US" sz="3200" spc="-55" dirty="0" err="1">
                <a:solidFill>
                  <a:srgbClr val="FFFFFF"/>
                </a:solidFill>
                <a:latin typeface="Cambria"/>
                <a:cs typeface="Cambria"/>
              </a:rPr>
              <a:t>insan</a:t>
            </a:r>
            <a:r>
              <a:rPr lang="en-US" sz="3200" spc="-55" dirty="0">
                <a:solidFill>
                  <a:srgbClr val="FFFFFF"/>
                </a:solidFill>
                <a:latin typeface="Cambria"/>
                <a:cs typeface="Cambria"/>
              </a:rPr>
              <a:t> </a:t>
            </a:r>
            <a:r>
              <a:rPr lang="en-US" sz="3200" spc="-55" dirty="0" err="1">
                <a:solidFill>
                  <a:srgbClr val="FFFFFF"/>
                </a:solidFill>
                <a:latin typeface="Cambria"/>
                <a:cs typeface="Cambria"/>
              </a:rPr>
              <a:t>beyninin</a:t>
            </a:r>
            <a:r>
              <a:rPr lang="en-US" sz="3200" spc="-55" dirty="0">
                <a:solidFill>
                  <a:srgbClr val="FFFFFF"/>
                </a:solidFill>
                <a:latin typeface="Cambria"/>
                <a:cs typeface="Cambria"/>
              </a:rPr>
              <a:t> </a:t>
            </a:r>
            <a:r>
              <a:rPr lang="en-US" sz="3200" spc="-55" dirty="0" err="1">
                <a:solidFill>
                  <a:srgbClr val="FFFFFF"/>
                </a:solidFill>
                <a:latin typeface="Cambria"/>
                <a:cs typeface="Cambria"/>
              </a:rPr>
              <a:t>geleneksel</a:t>
            </a:r>
            <a:r>
              <a:rPr lang="en-US" sz="3200" spc="-55" dirty="0">
                <a:solidFill>
                  <a:srgbClr val="FFFFFF"/>
                </a:solidFill>
                <a:latin typeface="Cambria"/>
                <a:cs typeface="Cambria"/>
              </a:rPr>
              <a:t> </a:t>
            </a:r>
            <a:r>
              <a:rPr lang="en-US" sz="3200" spc="-55" dirty="0" err="1">
                <a:solidFill>
                  <a:srgbClr val="FFFFFF"/>
                </a:solidFill>
                <a:latin typeface="Cambria"/>
                <a:cs typeface="Cambria"/>
              </a:rPr>
              <a:t>dijital</a:t>
            </a:r>
            <a:r>
              <a:rPr lang="en-US" sz="3200" spc="-55" dirty="0">
                <a:solidFill>
                  <a:srgbClr val="FFFFFF"/>
                </a:solidFill>
                <a:latin typeface="Cambria"/>
                <a:cs typeface="Cambria"/>
              </a:rPr>
              <a:t> </a:t>
            </a:r>
            <a:r>
              <a:rPr lang="en-US" sz="3200" spc="-55" dirty="0" err="1">
                <a:solidFill>
                  <a:srgbClr val="FFFFFF"/>
                </a:solidFill>
                <a:latin typeface="Cambria"/>
                <a:cs typeface="Cambria"/>
              </a:rPr>
              <a:t>bilgisayardan</a:t>
            </a:r>
            <a:r>
              <a:rPr lang="en-US" sz="3200" spc="-55" dirty="0">
                <a:solidFill>
                  <a:srgbClr val="FFFFFF"/>
                </a:solidFill>
                <a:latin typeface="Cambria"/>
                <a:cs typeface="Cambria"/>
              </a:rPr>
              <a:t> </a:t>
            </a:r>
            <a:r>
              <a:rPr lang="en-US" sz="3200" spc="-55" dirty="0" err="1">
                <a:solidFill>
                  <a:srgbClr val="FFFFFF"/>
                </a:solidFill>
                <a:latin typeface="Cambria"/>
                <a:cs typeface="Cambria"/>
              </a:rPr>
              <a:t>farklı</a:t>
            </a:r>
            <a:r>
              <a:rPr lang="en-US" sz="3200" spc="-55" dirty="0">
                <a:solidFill>
                  <a:srgbClr val="FFFFFF"/>
                </a:solidFill>
                <a:latin typeface="Cambria"/>
                <a:cs typeface="Cambria"/>
              </a:rPr>
              <a:t> </a:t>
            </a:r>
            <a:r>
              <a:rPr lang="en-US" sz="3200" spc="-55" dirty="0" err="1">
                <a:solidFill>
                  <a:srgbClr val="FFFFFF"/>
                </a:solidFill>
                <a:latin typeface="Cambria"/>
                <a:cs typeface="Cambria"/>
              </a:rPr>
              <a:t>bir</a:t>
            </a:r>
            <a:r>
              <a:rPr lang="en-US" sz="3200" spc="-55" dirty="0">
                <a:solidFill>
                  <a:srgbClr val="FFFFFF"/>
                </a:solidFill>
                <a:latin typeface="Cambria"/>
                <a:cs typeface="Cambria"/>
              </a:rPr>
              <a:t> </a:t>
            </a:r>
            <a:r>
              <a:rPr lang="en-US" sz="3200" spc="-55" dirty="0" err="1">
                <a:solidFill>
                  <a:srgbClr val="FFFFFF"/>
                </a:solidFill>
                <a:latin typeface="Cambria"/>
                <a:cs typeface="Cambria"/>
              </a:rPr>
              <a:t>şekilde</a:t>
            </a:r>
            <a:r>
              <a:rPr lang="en-US" sz="3200" spc="-55" dirty="0">
                <a:solidFill>
                  <a:srgbClr val="FFFFFF"/>
                </a:solidFill>
                <a:latin typeface="Cambria"/>
                <a:cs typeface="Cambria"/>
              </a:rPr>
              <a:t> </a:t>
            </a:r>
            <a:r>
              <a:rPr lang="en-US" sz="3200" spc="-55" dirty="0" err="1">
                <a:solidFill>
                  <a:srgbClr val="FFFFFF"/>
                </a:solidFill>
                <a:latin typeface="Cambria"/>
                <a:cs typeface="Cambria"/>
              </a:rPr>
              <a:t>hesaplama</a:t>
            </a:r>
            <a:r>
              <a:rPr lang="en-US" sz="3200" spc="-55" dirty="0">
                <a:solidFill>
                  <a:srgbClr val="FFFFFF"/>
                </a:solidFill>
                <a:latin typeface="Cambria"/>
                <a:cs typeface="Cambria"/>
              </a:rPr>
              <a:t> </a:t>
            </a:r>
            <a:r>
              <a:rPr lang="en-US" sz="3200" spc="-55" dirty="0" err="1">
                <a:solidFill>
                  <a:srgbClr val="FFFFFF"/>
                </a:solidFill>
                <a:latin typeface="Cambria"/>
                <a:cs typeface="Cambria"/>
              </a:rPr>
              <a:t>yaptığının</a:t>
            </a:r>
            <a:r>
              <a:rPr lang="en-US" sz="3200" spc="-55" dirty="0">
                <a:solidFill>
                  <a:srgbClr val="FFFFFF"/>
                </a:solidFill>
                <a:latin typeface="Cambria"/>
                <a:cs typeface="Cambria"/>
              </a:rPr>
              <a:t> </a:t>
            </a:r>
            <a:r>
              <a:rPr lang="en-US" sz="3200" spc="-55" dirty="0" err="1">
                <a:solidFill>
                  <a:srgbClr val="FFFFFF"/>
                </a:solidFill>
                <a:latin typeface="Cambria"/>
                <a:cs typeface="Cambria"/>
              </a:rPr>
              <a:t>kabul</a:t>
            </a:r>
            <a:r>
              <a:rPr lang="en-US" sz="3200" spc="-55" dirty="0">
                <a:solidFill>
                  <a:srgbClr val="FFFFFF"/>
                </a:solidFill>
                <a:latin typeface="Cambria"/>
                <a:cs typeface="Cambria"/>
              </a:rPr>
              <a:t> </a:t>
            </a:r>
            <a:r>
              <a:rPr lang="en-US" sz="3200" spc="-55" dirty="0" err="1">
                <a:solidFill>
                  <a:srgbClr val="FFFFFF"/>
                </a:solidFill>
                <a:latin typeface="Cambria"/>
                <a:cs typeface="Cambria"/>
              </a:rPr>
              <a:t>edilmesiyle</a:t>
            </a:r>
            <a:r>
              <a:rPr lang="en-US" sz="3200" spc="-55" dirty="0">
                <a:solidFill>
                  <a:srgbClr val="FFFFFF"/>
                </a:solidFill>
                <a:latin typeface="Cambria"/>
                <a:cs typeface="Cambria"/>
              </a:rPr>
              <a:t> motive </a:t>
            </a:r>
            <a:r>
              <a:rPr lang="en-US" sz="3200" spc="-55" dirty="0" err="1">
                <a:solidFill>
                  <a:srgbClr val="FFFFFF"/>
                </a:solidFill>
                <a:latin typeface="Cambria"/>
                <a:cs typeface="Cambria"/>
              </a:rPr>
              <a:t>olmuştur</a:t>
            </a:r>
            <a:endParaRPr lang="en-US" sz="3200" spc="-55" dirty="0">
              <a:solidFill>
                <a:srgbClr val="FFFFFF"/>
              </a:solidFill>
              <a:latin typeface="Cambria"/>
              <a:cs typeface="Cambria"/>
            </a:endParaRPr>
          </a:p>
          <a:p>
            <a:pPr marL="266700" marR="30480" indent="-228600">
              <a:lnSpc>
                <a:spcPts val="3460"/>
              </a:lnSpc>
              <a:spcBef>
                <a:spcPts val="1850"/>
              </a:spcBef>
              <a:buFont typeface="Arial MT"/>
              <a:buChar char="•"/>
              <a:tabLst>
                <a:tab pos="266700" algn="l"/>
                <a:tab pos="7183120" algn="l"/>
              </a:tabLst>
            </a:pPr>
            <a:r>
              <a:rPr lang="en-US" sz="3200" dirty="0">
                <a:solidFill>
                  <a:srgbClr val="FFFFFF"/>
                </a:solidFill>
                <a:latin typeface="Cambria"/>
                <a:cs typeface="Cambria"/>
              </a:rPr>
              <a:t>Bir </a:t>
            </a:r>
            <a:r>
              <a:rPr lang="en-US" sz="3200" dirty="0" err="1">
                <a:solidFill>
                  <a:srgbClr val="FFFFFF"/>
                </a:solidFill>
                <a:latin typeface="Cambria"/>
                <a:cs typeface="Cambria"/>
              </a:rPr>
              <a:t>nöron</a:t>
            </a:r>
            <a:r>
              <a:rPr lang="en-US" sz="3200" dirty="0">
                <a:solidFill>
                  <a:srgbClr val="FFFFFF"/>
                </a:solidFill>
                <a:latin typeface="Cambria"/>
                <a:cs typeface="Cambria"/>
              </a:rPr>
              <a:t>, </a:t>
            </a:r>
            <a:r>
              <a:rPr lang="en-US" sz="3200" dirty="0" err="1">
                <a:solidFill>
                  <a:srgbClr val="FFFFFF"/>
                </a:solidFill>
                <a:latin typeface="Cambria"/>
                <a:cs typeface="Cambria"/>
              </a:rPr>
              <a:t>dendritlerine</a:t>
            </a:r>
            <a:r>
              <a:rPr lang="en-US" sz="3200" dirty="0">
                <a:solidFill>
                  <a:srgbClr val="FFFFFF"/>
                </a:solidFill>
                <a:latin typeface="Cambria"/>
                <a:cs typeface="Cambria"/>
              </a:rPr>
              <a:t> </a:t>
            </a:r>
            <a:r>
              <a:rPr lang="en-US" sz="3200" dirty="0" err="1">
                <a:solidFill>
                  <a:srgbClr val="FFFFFF"/>
                </a:solidFill>
                <a:latin typeface="Cambria"/>
                <a:cs typeface="Cambria"/>
              </a:rPr>
              <a:t>bağlı</a:t>
            </a:r>
            <a:r>
              <a:rPr lang="en-US" sz="3200" dirty="0">
                <a:solidFill>
                  <a:srgbClr val="FFFFFF"/>
                </a:solidFill>
                <a:latin typeface="Cambria"/>
                <a:cs typeface="Cambria"/>
              </a:rPr>
              <a:t> </a:t>
            </a:r>
            <a:r>
              <a:rPr lang="en-US" sz="3200" dirty="0" err="1">
                <a:solidFill>
                  <a:srgbClr val="FFFFFF"/>
                </a:solidFill>
                <a:latin typeface="Cambria"/>
                <a:cs typeface="Cambria"/>
              </a:rPr>
              <a:t>nöronlardan</a:t>
            </a:r>
            <a:r>
              <a:rPr lang="en-US" sz="3200" dirty="0">
                <a:solidFill>
                  <a:srgbClr val="FFFFFF"/>
                </a:solidFill>
                <a:latin typeface="Cambria"/>
                <a:cs typeface="Cambria"/>
              </a:rPr>
              <a:t> </a:t>
            </a:r>
            <a:r>
              <a:rPr lang="en-US" sz="3200" dirty="0" err="1">
                <a:solidFill>
                  <a:srgbClr val="FFFFFF"/>
                </a:solidFill>
                <a:latin typeface="Cambria"/>
                <a:cs typeface="Cambria"/>
              </a:rPr>
              <a:t>aktivasyon</a:t>
            </a:r>
            <a:r>
              <a:rPr lang="en-US" sz="3200" dirty="0">
                <a:solidFill>
                  <a:srgbClr val="FFFFFF"/>
                </a:solidFill>
                <a:latin typeface="Cambria"/>
                <a:cs typeface="Cambria"/>
              </a:rPr>
              <a:t> </a:t>
            </a:r>
            <a:r>
              <a:rPr lang="en-US" sz="3200" dirty="0" err="1">
                <a:solidFill>
                  <a:srgbClr val="FFFFFF"/>
                </a:solidFill>
                <a:latin typeface="Cambria"/>
                <a:cs typeface="Cambria"/>
              </a:rPr>
              <a:t>değerleri</a:t>
            </a:r>
            <a:r>
              <a:rPr lang="en-US" sz="3200" spc="-15" dirty="0">
                <a:solidFill>
                  <a:srgbClr val="FFFFFF"/>
                </a:solidFill>
                <a:latin typeface="Cambria"/>
                <a:cs typeface="Cambria"/>
              </a:rPr>
              <a:t>	</a:t>
            </a:r>
            <a:r>
              <a:rPr lang="en-US" sz="3200" spc="15" dirty="0">
                <a:solidFill>
                  <a:srgbClr val="FFFFFF"/>
                </a:solidFill>
                <a:latin typeface="Cambria Math"/>
                <a:cs typeface="Cambria Math"/>
              </a:rPr>
              <a:t>𝑥</a:t>
            </a:r>
            <a:r>
              <a:rPr lang="en-US" sz="3525" spc="22" baseline="-15366" dirty="0">
                <a:solidFill>
                  <a:srgbClr val="FFFFFF"/>
                </a:solidFill>
                <a:latin typeface="Cambria Math"/>
                <a:cs typeface="Cambria Math"/>
              </a:rPr>
              <a:t>𝑖</a:t>
            </a:r>
            <a:r>
              <a:rPr lang="en-US" sz="3525" spc="569" baseline="-15366" dirty="0">
                <a:solidFill>
                  <a:srgbClr val="FFFFFF"/>
                </a:solidFill>
                <a:latin typeface="Cambria Math"/>
                <a:cs typeface="Cambria Math"/>
              </a:rPr>
              <a:t> </a:t>
            </a:r>
            <a:r>
              <a:rPr lang="tr-TR" sz="3200" spc="-15" dirty="0">
                <a:solidFill>
                  <a:srgbClr val="FFFFFF"/>
                </a:solidFill>
                <a:latin typeface="Cambria"/>
                <a:cs typeface="Cambria"/>
              </a:rPr>
              <a:t>alır.</a:t>
            </a:r>
            <a:r>
              <a:rPr lang="en-US" sz="3200" spc="-10" dirty="0">
                <a:solidFill>
                  <a:srgbClr val="FFFFFF"/>
                </a:solidFill>
                <a:latin typeface="Cambria"/>
                <a:cs typeface="Cambria"/>
              </a:rPr>
              <a:t> </a:t>
            </a:r>
            <a:r>
              <a:rPr lang="en-US" sz="3200" spc="-10" dirty="0" err="1">
                <a:solidFill>
                  <a:srgbClr val="FFFFFF"/>
                </a:solidFill>
                <a:latin typeface="Cambria"/>
                <a:cs typeface="Cambria"/>
              </a:rPr>
              <a:t>Nöronun</a:t>
            </a:r>
            <a:r>
              <a:rPr lang="en-US" sz="3200" spc="-10" dirty="0">
                <a:solidFill>
                  <a:srgbClr val="FFFFFF"/>
                </a:solidFill>
                <a:latin typeface="Cambria"/>
                <a:cs typeface="Cambria"/>
              </a:rPr>
              <a:t> </a:t>
            </a:r>
            <a:r>
              <a:rPr lang="en-US" sz="3200" spc="-10" dirty="0" err="1">
                <a:solidFill>
                  <a:srgbClr val="FFFFFF"/>
                </a:solidFill>
                <a:latin typeface="Cambria"/>
                <a:cs typeface="Cambria"/>
              </a:rPr>
              <a:t>bu</a:t>
            </a:r>
            <a:r>
              <a:rPr lang="en-US" sz="3200" spc="-10" dirty="0">
                <a:solidFill>
                  <a:srgbClr val="FFFFFF"/>
                </a:solidFill>
                <a:latin typeface="Cambria"/>
                <a:cs typeface="Cambria"/>
              </a:rPr>
              <a:t> </a:t>
            </a:r>
            <a:r>
              <a:rPr lang="en-US" sz="3200" spc="-10" dirty="0" err="1">
                <a:solidFill>
                  <a:srgbClr val="FFFFFF"/>
                </a:solidFill>
                <a:latin typeface="Cambria"/>
                <a:cs typeface="Cambria"/>
              </a:rPr>
              <a:t>aktivasyonları</a:t>
            </a:r>
            <a:r>
              <a:rPr lang="en-US" sz="3200" spc="-10" dirty="0">
                <a:solidFill>
                  <a:srgbClr val="FFFFFF"/>
                </a:solidFill>
                <a:latin typeface="Cambria"/>
                <a:cs typeface="Cambria"/>
              </a:rPr>
              <a:t> </a:t>
            </a:r>
            <a:r>
              <a:rPr lang="en-US" sz="3200" spc="-10" dirty="0" err="1">
                <a:solidFill>
                  <a:srgbClr val="FFFFFF"/>
                </a:solidFill>
                <a:latin typeface="Cambria"/>
                <a:cs typeface="Cambria"/>
              </a:rPr>
              <a:t>birleştirmesi</a:t>
            </a:r>
            <a:r>
              <a:rPr lang="en-US" sz="3200" spc="-10" dirty="0">
                <a:solidFill>
                  <a:srgbClr val="FFFFFF"/>
                </a:solidFill>
                <a:latin typeface="Cambria"/>
                <a:cs typeface="Cambria"/>
              </a:rPr>
              <a:t> </a:t>
            </a:r>
            <a:r>
              <a:rPr lang="en-US" sz="3200" spc="-10" dirty="0" err="1">
                <a:solidFill>
                  <a:srgbClr val="FFFFFF"/>
                </a:solidFill>
                <a:latin typeface="Cambria"/>
                <a:cs typeface="Cambria"/>
              </a:rPr>
              <a:t>gerekir</a:t>
            </a:r>
            <a:r>
              <a:rPr lang="en-US" sz="3200" spc="-10" dirty="0">
                <a:solidFill>
                  <a:srgbClr val="FFFFFF"/>
                </a:solidFill>
                <a:latin typeface="Cambria"/>
                <a:cs typeface="Cambria"/>
              </a:rPr>
              <a:t>.</a:t>
            </a:r>
            <a:endParaRPr lang="en-US" sz="3200" dirty="0">
              <a:latin typeface="Cambria"/>
              <a:cs typeface="Cambria"/>
            </a:endParaRPr>
          </a:p>
        </p:txBody>
      </p:sp>
      <p:sp>
        <p:nvSpPr>
          <p:cNvPr id="5" name="object 5"/>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15</a:t>
            </a:r>
            <a:endParaRPr sz="1200">
              <a:latin typeface="Calibri"/>
              <a:cs typeface="Calibri"/>
            </a:endParaRPr>
          </a:p>
        </p:txBody>
      </p:sp>
      <p:sp>
        <p:nvSpPr>
          <p:cNvPr id="6" name="object 6"/>
          <p:cNvSpPr txBox="1"/>
          <p:nvPr/>
        </p:nvSpPr>
        <p:spPr>
          <a:xfrm>
            <a:off x="3279394" y="6569761"/>
            <a:ext cx="63646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mbria"/>
                <a:cs typeface="Cambria"/>
              </a:rPr>
              <a:t>Source:</a:t>
            </a:r>
            <a:r>
              <a:rPr sz="1600" spc="45" dirty="0">
                <a:solidFill>
                  <a:srgbClr val="FFFFFF"/>
                </a:solidFill>
                <a:latin typeface="Cambria"/>
                <a:cs typeface="Cambria"/>
              </a:rPr>
              <a:t> </a:t>
            </a:r>
            <a:r>
              <a:rPr sz="1600" u="sng" spc="-10" dirty="0">
                <a:solidFill>
                  <a:srgbClr val="FFFFFF"/>
                </a:solidFill>
                <a:uFill>
                  <a:solidFill>
                    <a:srgbClr val="FFFFFF"/>
                  </a:solidFill>
                </a:uFill>
                <a:latin typeface="Cambria"/>
                <a:cs typeface="Cambria"/>
                <a:hlinkClick r:id="rId2"/>
              </a:rPr>
              <a:t>https://www.cs.toronto.edu/~lczhang/360/lec/w02/terms.html</a:t>
            </a:r>
            <a:endParaRPr sz="1600">
              <a:latin typeface="Cambria"/>
              <a:cs typeface="Cambria"/>
            </a:endParaRPr>
          </a:p>
        </p:txBody>
      </p:sp>
      <p:sp>
        <p:nvSpPr>
          <p:cNvPr id="7" name="object 7"/>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295400" y="3570732"/>
            <a:ext cx="10210800" cy="29824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lang="tr-TR" dirty="0" smtClean="0"/>
              <a:t>YAPAY </a:t>
            </a:r>
            <a:r>
              <a:rPr lang="tr-TR" dirty="0"/>
              <a:t>SİNİR AĞLARI</a:t>
            </a:r>
            <a:endParaRPr spc="-25" dirty="0"/>
          </a:p>
        </p:txBody>
      </p:sp>
      <p:sp>
        <p:nvSpPr>
          <p:cNvPr id="4" name="object 4"/>
          <p:cNvSpPr txBox="1"/>
          <p:nvPr/>
        </p:nvSpPr>
        <p:spPr>
          <a:xfrm>
            <a:off x="53339" y="861134"/>
            <a:ext cx="11276965" cy="2428229"/>
          </a:xfrm>
          <a:prstGeom prst="rect">
            <a:avLst/>
          </a:prstGeom>
        </p:spPr>
        <p:txBody>
          <a:bodyPr vert="horz" wrap="square" lIns="0" tIns="42545" rIns="0" bIns="0" rtlCol="0">
            <a:spAutoFit/>
          </a:bodyPr>
          <a:lstStyle/>
          <a:p>
            <a:pPr marL="266700" indent="-228600">
              <a:lnSpc>
                <a:spcPct val="100000"/>
              </a:lnSpc>
              <a:spcBef>
                <a:spcPts val="335"/>
              </a:spcBef>
              <a:buFont typeface="Arial MT"/>
              <a:buChar char="•"/>
              <a:tabLst>
                <a:tab pos="266700" algn="l"/>
              </a:tabLst>
            </a:pPr>
            <a:r>
              <a:rPr lang="tr-TR" sz="3000" dirty="0">
                <a:solidFill>
                  <a:srgbClr val="FFFFFF"/>
                </a:solidFill>
                <a:latin typeface="Cambria"/>
                <a:cs typeface="Cambria"/>
              </a:rPr>
              <a:t>Nöronlar arasındaki bağlantılar zayıf veya güçlü olabilir</a:t>
            </a:r>
          </a:p>
          <a:p>
            <a:pPr marL="266700" indent="-228600">
              <a:lnSpc>
                <a:spcPct val="100000"/>
              </a:lnSpc>
              <a:spcBef>
                <a:spcPts val="335"/>
              </a:spcBef>
              <a:buFont typeface="Arial MT"/>
              <a:buChar char="•"/>
              <a:tabLst>
                <a:tab pos="266700" algn="l"/>
              </a:tabLst>
            </a:pPr>
            <a:r>
              <a:rPr lang="tr-TR" sz="3000" dirty="0">
                <a:solidFill>
                  <a:srgbClr val="FFFFFF"/>
                </a:solidFill>
                <a:latin typeface="Cambria"/>
                <a:cs typeface="Cambria"/>
              </a:rPr>
              <a:t>Güç 𝑤𝑖 ile temsil edilir ve nöron tarafından "alınan" bilgi miktarı 𝑤𝑖𝑥𝑖 ürünüdür</a:t>
            </a:r>
          </a:p>
          <a:p>
            <a:pPr marL="266700" indent="-228600">
              <a:lnSpc>
                <a:spcPct val="100000"/>
              </a:lnSpc>
              <a:spcBef>
                <a:spcPts val="335"/>
              </a:spcBef>
              <a:buFont typeface="Arial MT"/>
              <a:buChar char="•"/>
              <a:tabLst>
                <a:tab pos="266700" algn="l"/>
              </a:tabLst>
            </a:pPr>
            <a:r>
              <a:rPr lang="tr-TR" sz="3000" dirty="0">
                <a:solidFill>
                  <a:srgbClr val="FFFFFF"/>
                </a:solidFill>
                <a:latin typeface="Cambria"/>
                <a:cs typeface="Cambria"/>
              </a:rPr>
              <a:t>Toplam katkılar, 𝑏 önyargısı ile birlikte bir araya getirilerek 𝑏 + </a:t>
            </a:r>
            <a:r>
              <a:rPr lang="el-GR" sz="3000" dirty="0">
                <a:solidFill>
                  <a:srgbClr val="FFFFFF"/>
                </a:solidFill>
                <a:latin typeface="Cambria"/>
                <a:cs typeface="Cambria"/>
              </a:rPr>
              <a:t>σ𝑖 𝑤𝑖𝑥𝑖 </a:t>
            </a:r>
            <a:r>
              <a:rPr lang="tr-TR" sz="3000" dirty="0">
                <a:solidFill>
                  <a:srgbClr val="FFFFFF"/>
                </a:solidFill>
                <a:latin typeface="Cambria"/>
                <a:cs typeface="Cambria"/>
              </a:rPr>
              <a:t>toplamı oluşturulur</a:t>
            </a:r>
            <a:endParaRPr sz="3300" baseline="-15151" dirty="0">
              <a:latin typeface="Cambria Math"/>
              <a:cs typeface="Cambria Math"/>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6" name="object 6"/>
          <p:cNvGrpSpPr/>
          <p:nvPr/>
        </p:nvGrpSpPr>
        <p:grpSpPr>
          <a:xfrm>
            <a:off x="6629223" y="4225978"/>
            <a:ext cx="1684020" cy="1664970"/>
            <a:chOff x="6629223" y="4225978"/>
            <a:chExt cx="1684020" cy="1664970"/>
          </a:xfrm>
        </p:grpSpPr>
        <p:pic>
          <p:nvPicPr>
            <p:cNvPr id="7" name="object 7"/>
            <p:cNvPicPr/>
            <p:nvPr/>
          </p:nvPicPr>
          <p:blipFill>
            <a:blip r:embed="rId2" cstate="print"/>
            <a:stretch>
              <a:fillRect/>
            </a:stretch>
          </p:blipFill>
          <p:spPr>
            <a:xfrm>
              <a:off x="6629223" y="4225978"/>
              <a:ext cx="1683626" cy="1664836"/>
            </a:xfrm>
            <a:prstGeom prst="rect">
              <a:avLst/>
            </a:prstGeom>
          </p:spPr>
        </p:pic>
        <p:sp>
          <p:nvSpPr>
            <p:cNvPr id="8" name="object 8"/>
            <p:cNvSpPr/>
            <p:nvPr/>
          </p:nvSpPr>
          <p:spPr>
            <a:xfrm>
              <a:off x="6670780" y="4253705"/>
              <a:ext cx="1597025" cy="1574800"/>
            </a:xfrm>
            <a:custGeom>
              <a:avLst/>
              <a:gdLst/>
              <a:ahLst/>
              <a:cxnLst/>
              <a:rect l="l" t="t" r="r" b="b"/>
              <a:pathLst>
                <a:path w="1597025" h="1574800">
                  <a:moveTo>
                    <a:pt x="959064" y="1562099"/>
                  </a:moveTo>
                  <a:lnTo>
                    <a:pt x="637644" y="1562099"/>
                  </a:lnTo>
                  <a:lnTo>
                    <a:pt x="657217" y="1574799"/>
                  </a:lnTo>
                  <a:lnTo>
                    <a:pt x="939491" y="1574799"/>
                  </a:lnTo>
                  <a:lnTo>
                    <a:pt x="959064" y="1562099"/>
                  </a:lnTo>
                  <a:close/>
                </a:path>
                <a:path w="1597025" h="1574800">
                  <a:moveTo>
                    <a:pt x="679573" y="1549399"/>
                  </a:moveTo>
                  <a:lnTo>
                    <a:pt x="579946" y="1549399"/>
                  </a:lnTo>
                  <a:lnTo>
                    <a:pt x="598963" y="1562099"/>
                  </a:lnTo>
                  <a:lnTo>
                    <a:pt x="699053" y="1562099"/>
                  </a:lnTo>
                  <a:lnTo>
                    <a:pt x="679573" y="1549399"/>
                  </a:lnTo>
                  <a:close/>
                </a:path>
                <a:path w="1597025" h="1574800">
                  <a:moveTo>
                    <a:pt x="1016762" y="1549399"/>
                  </a:moveTo>
                  <a:lnTo>
                    <a:pt x="916857" y="1549399"/>
                  </a:lnTo>
                  <a:lnTo>
                    <a:pt x="897377" y="1562099"/>
                  </a:lnTo>
                  <a:lnTo>
                    <a:pt x="997746" y="1562099"/>
                  </a:lnTo>
                  <a:lnTo>
                    <a:pt x="1016762" y="1549399"/>
                  </a:lnTo>
                  <a:close/>
                </a:path>
                <a:path w="1597025" h="1574800">
                  <a:moveTo>
                    <a:pt x="603508" y="1536699"/>
                  </a:moveTo>
                  <a:lnTo>
                    <a:pt x="542471" y="1536699"/>
                  </a:lnTo>
                  <a:lnTo>
                    <a:pt x="561116" y="1549399"/>
                  </a:lnTo>
                  <a:lnTo>
                    <a:pt x="622246" y="1549399"/>
                  </a:lnTo>
                  <a:lnTo>
                    <a:pt x="603508" y="1536699"/>
                  </a:lnTo>
                  <a:close/>
                </a:path>
                <a:path w="1597025" h="1574800">
                  <a:moveTo>
                    <a:pt x="1054330" y="1536699"/>
                  </a:moveTo>
                  <a:lnTo>
                    <a:pt x="993015" y="1536699"/>
                  </a:lnTo>
                  <a:lnTo>
                    <a:pt x="974184" y="1549399"/>
                  </a:lnTo>
                  <a:lnTo>
                    <a:pt x="1035685" y="1549399"/>
                  </a:lnTo>
                  <a:lnTo>
                    <a:pt x="1054330" y="1536699"/>
                  </a:lnTo>
                  <a:close/>
                </a:path>
                <a:path w="1597025" h="1574800">
                  <a:moveTo>
                    <a:pt x="566496" y="1523999"/>
                  </a:moveTo>
                  <a:lnTo>
                    <a:pt x="505830" y="1523999"/>
                  </a:lnTo>
                  <a:lnTo>
                    <a:pt x="524104" y="1536699"/>
                  </a:lnTo>
                  <a:lnTo>
                    <a:pt x="584955" y="1536699"/>
                  </a:lnTo>
                  <a:lnTo>
                    <a:pt x="566496" y="1523999"/>
                  </a:lnTo>
                  <a:close/>
                </a:path>
                <a:path w="1597025" h="1574800">
                  <a:moveTo>
                    <a:pt x="1090971" y="1523999"/>
                  </a:moveTo>
                  <a:lnTo>
                    <a:pt x="1030027" y="1523999"/>
                  </a:lnTo>
                  <a:lnTo>
                    <a:pt x="1011567" y="1536699"/>
                  </a:lnTo>
                  <a:lnTo>
                    <a:pt x="1072790" y="1536699"/>
                  </a:lnTo>
                  <a:lnTo>
                    <a:pt x="1090971" y="1523999"/>
                  </a:lnTo>
                  <a:close/>
                </a:path>
                <a:path w="1597025" h="1574800">
                  <a:moveTo>
                    <a:pt x="649" y="774699"/>
                  </a:moveTo>
                  <a:lnTo>
                    <a:pt x="0" y="774699"/>
                  </a:lnTo>
                  <a:lnTo>
                    <a:pt x="556" y="812799"/>
                  </a:lnTo>
                  <a:lnTo>
                    <a:pt x="1298" y="838199"/>
                  </a:lnTo>
                  <a:lnTo>
                    <a:pt x="2597" y="850899"/>
                  </a:lnTo>
                  <a:lnTo>
                    <a:pt x="4359" y="876299"/>
                  </a:lnTo>
                  <a:lnTo>
                    <a:pt x="6678" y="888999"/>
                  </a:lnTo>
                  <a:lnTo>
                    <a:pt x="9461" y="914399"/>
                  </a:lnTo>
                  <a:lnTo>
                    <a:pt x="12801" y="927099"/>
                  </a:lnTo>
                  <a:lnTo>
                    <a:pt x="16511" y="952499"/>
                  </a:lnTo>
                  <a:lnTo>
                    <a:pt x="20685" y="965199"/>
                  </a:lnTo>
                  <a:lnTo>
                    <a:pt x="25416" y="990599"/>
                  </a:lnTo>
                  <a:lnTo>
                    <a:pt x="30611" y="1003299"/>
                  </a:lnTo>
                  <a:lnTo>
                    <a:pt x="36177" y="1028699"/>
                  </a:lnTo>
                  <a:lnTo>
                    <a:pt x="42206" y="1041399"/>
                  </a:lnTo>
                  <a:lnTo>
                    <a:pt x="48699" y="1066799"/>
                  </a:lnTo>
                  <a:lnTo>
                    <a:pt x="55657" y="1079499"/>
                  </a:lnTo>
                  <a:lnTo>
                    <a:pt x="62985" y="1104899"/>
                  </a:lnTo>
                  <a:lnTo>
                    <a:pt x="70870" y="1117599"/>
                  </a:lnTo>
                  <a:lnTo>
                    <a:pt x="79033" y="1130299"/>
                  </a:lnTo>
                  <a:lnTo>
                    <a:pt x="96657" y="1168399"/>
                  </a:lnTo>
                  <a:lnTo>
                    <a:pt x="115859" y="1206499"/>
                  </a:lnTo>
                  <a:lnTo>
                    <a:pt x="136638" y="1231899"/>
                  </a:lnTo>
                  <a:lnTo>
                    <a:pt x="158900" y="1269999"/>
                  </a:lnTo>
                  <a:lnTo>
                    <a:pt x="207693" y="1320799"/>
                  </a:lnTo>
                  <a:lnTo>
                    <a:pt x="261773" y="1371599"/>
                  </a:lnTo>
                  <a:lnTo>
                    <a:pt x="290808" y="1396999"/>
                  </a:lnTo>
                  <a:lnTo>
                    <a:pt x="320955" y="1422399"/>
                  </a:lnTo>
                  <a:lnTo>
                    <a:pt x="352216" y="1447799"/>
                  </a:lnTo>
                  <a:lnTo>
                    <a:pt x="384590" y="1473199"/>
                  </a:lnTo>
                  <a:lnTo>
                    <a:pt x="452399" y="1498599"/>
                  </a:lnTo>
                  <a:lnTo>
                    <a:pt x="487834" y="1523999"/>
                  </a:lnTo>
                  <a:lnTo>
                    <a:pt x="548315" y="1523999"/>
                  </a:lnTo>
                  <a:lnTo>
                    <a:pt x="530319" y="1511299"/>
                  </a:lnTo>
                  <a:lnTo>
                    <a:pt x="512509" y="1511299"/>
                  </a:lnTo>
                  <a:lnTo>
                    <a:pt x="494884" y="1498599"/>
                  </a:lnTo>
                  <a:lnTo>
                    <a:pt x="477537" y="1498599"/>
                  </a:lnTo>
                  <a:lnTo>
                    <a:pt x="460376" y="1485899"/>
                  </a:lnTo>
                  <a:lnTo>
                    <a:pt x="460655" y="1485899"/>
                  </a:lnTo>
                  <a:lnTo>
                    <a:pt x="426611" y="1473199"/>
                  </a:lnTo>
                  <a:lnTo>
                    <a:pt x="427075" y="1473199"/>
                  </a:lnTo>
                  <a:lnTo>
                    <a:pt x="394052" y="1447799"/>
                  </a:lnTo>
                  <a:lnTo>
                    <a:pt x="394423" y="1447799"/>
                  </a:lnTo>
                  <a:lnTo>
                    <a:pt x="362420" y="1435099"/>
                  </a:lnTo>
                  <a:lnTo>
                    <a:pt x="362791" y="1435099"/>
                  </a:lnTo>
                  <a:lnTo>
                    <a:pt x="331809" y="1409699"/>
                  </a:lnTo>
                  <a:lnTo>
                    <a:pt x="332180" y="1409699"/>
                  </a:lnTo>
                  <a:lnTo>
                    <a:pt x="302403" y="1384299"/>
                  </a:lnTo>
                  <a:lnTo>
                    <a:pt x="302774" y="1384299"/>
                  </a:lnTo>
                  <a:lnTo>
                    <a:pt x="274111" y="1358899"/>
                  </a:lnTo>
                  <a:lnTo>
                    <a:pt x="274482" y="1358899"/>
                  </a:lnTo>
                  <a:lnTo>
                    <a:pt x="247024" y="1333499"/>
                  </a:lnTo>
                  <a:lnTo>
                    <a:pt x="247303" y="1333499"/>
                  </a:lnTo>
                  <a:lnTo>
                    <a:pt x="221236" y="1308099"/>
                  </a:lnTo>
                  <a:lnTo>
                    <a:pt x="221515" y="1308099"/>
                  </a:lnTo>
                  <a:lnTo>
                    <a:pt x="196747" y="1282699"/>
                  </a:lnTo>
                  <a:lnTo>
                    <a:pt x="197026" y="1282699"/>
                  </a:lnTo>
                  <a:lnTo>
                    <a:pt x="173650" y="1257299"/>
                  </a:lnTo>
                  <a:lnTo>
                    <a:pt x="173835" y="1257299"/>
                  </a:lnTo>
                  <a:lnTo>
                    <a:pt x="151851" y="1219199"/>
                  </a:lnTo>
                  <a:lnTo>
                    <a:pt x="152129" y="1219199"/>
                  </a:lnTo>
                  <a:lnTo>
                    <a:pt x="131629" y="1193799"/>
                  </a:lnTo>
                  <a:lnTo>
                    <a:pt x="131814" y="1193799"/>
                  </a:lnTo>
                  <a:lnTo>
                    <a:pt x="112891" y="1155699"/>
                  </a:lnTo>
                  <a:lnTo>
                    <a:pt x="113076" y="1155699"/>
                  </a:lnTo>
                  <a:lnTo>
                    <a:pt x="95637" y="1130299"/>
                  </a:lnTo>
                  <a:lnTo>
                    <a:pt x="87659" y="1104899"/>
                  </a:lnTo>
                  <a:lnTo>
                    <a:pt x="80053" y="1092199"/>
                  </a:lnTo>
                  <a:lnTo>
                    <a:pt x="72818" y="1079499"/>
                  </a:lnTo>
                  <a:lnTo>
                    <a:pt x="66139" y="1054099"/>
                  </a:lnTo>
                  <a:lnTo>
                    <a:pt x="59831" y="1041399"/>
                  </a:lnTo>
                  <a:lnTo>
                    <a:pt x="53894" y="1015999"/>
                  </a:lnTo>
                  <a:lnTo>
                    <a:pt x="48421" y="1003299"/>
                  </a:lnTo>
                  <a:lnTo>
                    <a:pt x="43412" y="990599"/>
                  </a:lnTo>
                  <a:lnTo>
                    <a:pt x="38774" y="965199"/>
                  </a:lnTo>
                  <a:lnTo>
                    <a:pt x="34600" y="952499"/>
                  </a:lnTo>
                  <a:lnTo>
                    <a:pt x="30982" y="927099"/>
                  </a:lnTo>
                  <a:lnTo>
                    <a:pt x="27735" y="914399"/>
                  </a:lnTo>
                  <a:lnTo>
                    <a:pt x="25045" y="888999"/>
                  </a:lnTo>
                  <a:lnTo>
                    <a:pt x="22819" y="876299"/>
                  </a:lnTo>
                  <a:lnTo>
                    <a:pt x="21056" y="850899"/>
                  </a:lnTo>
                  <a:lnTo>
                    <a:pt x="19851" y="825499"/>
                  </a:lnTo>
                  <a:lnTo>
                    <a:pt x="19016" y="812799"/>
                  </a:lnTo>
                  <a:lnTo>
                    <a:pt x="8534" y="812799"/>
                  </a:lnTo>
                  <a:lnTo>
                    <a:pt x="1205" y="800099"/>
                  </a:lnTo>
                  <a:lnTo>
                    <a:pt x="18737" y="787399"/>
                  </a:lnTo>
                  <a:lnTo>
                    <a:pt x="371" y="787399"/>
                  </a:lnTo>
                  <a:lnTo>
                    <a:pt x="649" y="774699"/>
                  </a:lnTo>
                  <a:close/>
                </a:path>
                <a:path w="1597025" h="1574800">
                  <a:moveTo>
                    <a:pt x="1144495" y="76199"/>
                  </a:moveTo>
                  <a:lnTo>
                    <a:pt x="1101917" y="76199"/>
                  </a:lnTo>
                  <a:lnTo>
                    <a:pt x="1119356" y="88899"/>
                  </a:lnTo>
                  <a:lnTo>
                    <a:pt x="1136517" y="101599"/>
                  </a:lnTo>
                  <a:lnTo>
                    <a:pt x="1136239" y="101599"/>
                  </a:lnTo>
                  <a:lnTo>
                    <a:pt x="1170282" y="114299"/>
                  </a:lnTo>
                  <a:lnTo>
                    <a:pt x="1169819" y="114299"/>
                  </a:lnTo>
                  <a:lnTo>
                    <a:pt x="1202842" y="126999"/>
                  </a:lnTo>
                  <a:lnTo>
                    <a:pt x="1202471" y="126999"/>
                  </a:lnTo>
                  <a:lnTo>
                    <a:pt x="1234566" y="152399"/>
                  </a:lnTo>
                  <a:lnTo>
                    <a:pt x="1234195" y="152399"/>
                  </a:lnTo>
                  <a:lnTo>
                    <a:pt x="1265085" y="177799"/>
                  </a:lnTo>
                  <a:lnTo>
                    <a:pt x="1264714" y="177799"/>
                  </a:lnTo>
                  <a:lnTo>
                    <a:pt x="1294490" y="203199"/>
                  </a:lnTo>
                  <a:lnTo>
                    <a:pt x="1294119" y="203199"/>
                  </a:lnTo>
                  <a:lnTo>
                    <a:pt x="1322783" y="215899"/>
                  </a:lnTo>
                  <a:lnTo>
                    <a:pt x="1322505" y="215899"/>
                  </a:lnTo>
                  <a:lnTo>
                    <a:pt x="1349869" y="241299"/>
                  </a:lnTo>
                  <a:lnTo>
                    <a:pt x="1349591" y="241299"/>
                  </a:lnTo>
                  <a:lnTo>
                    <a:pt x="1375657" y="279399"/>
                  </a:lnTo>
                  <a:lnTo>
                    <a:pt x="1375379" y="279399"/>
                  </a:lnTo>
                  <a:lnTo>
                    <a:pt x="1400146" y="304799"/>
                  </a:lnTo>
                  <a:lnTo>
                    <a:pt x="1399868" y="304799"/>
                  </a:lnTo>
                  <a:lnTo>
                    <a:pt x="1423244" y="330199"/>
                  </a:lnTo>
                  <a:lnTo>
                    <a:pt x="1423058" y="330199"/>
                  </a:lnTo>
                  <a:lnTo>
                    <a:pt x="1445043" y="355599"/>
                  </a:lnTo>
                  <a:lnTo>
                    <a:pt x="1444765" y="355599"/>
                  </a:lnTo>
                  <a:lnTo>
                    <a:pt x="1465265" y="393699"/>
                  </a:lnTo>
                  <a:lnTo>
                    <a:pt x="1465079" y="393699"/>
                  </a:lnTo>
                  <a:lnTo>
                    <a:pt x="1484003" y="419099"/>
                  </a:lnTo>
                  <a:lnTo>
                    <a:pt x="1483817" y="419099"/>
                  </a:lnTo>
                  <a:lnTo>
                    <a:pt x="1501164" y="457199"/>
                  </a:lnTo>
                  <a:lnTo>
                    <a:pt x="1509234" y="469899"/>
                  </a:lnTo>
                  <a:lnTo>
                    <a:pt x="1516748" y="495299"/>
                  </a:lnTo>
                  <a:lnTo>
                    <a:pt x="1523983" y="507999"/>
                  </a:lnTo>
                  <a:lnTo>
                    <a:pt x="1530662" y="520699"/>
                  </a:lnTo>
                  <a:lnTo>
                    <a:pt x="1537155" y="546099"/>
                  </a:lnTo>
                  <a:lnTo>
                    <a:pt x="1542907" y="558799"/>
                  </a:lnTo>
                  <a:lnTo>
                    <a:pt x="1548472" y="584199"/>
                  </a:lnTo>
                  <a:lnTo>
                    <a:pt x="1553481" y="596899"/>
                  </a:lnTo>
                  <a:lnTo>
                    <a:pt x="1558027" y="622299"/>
                  </a:lnTo>
                  <a:lnTo>
                    <a:pt x="1562201" y="634999"/>
                  </a:lnTo>
                  <a:lnTo>
                    <a:pt x="1565819" y="660399"/>
                  </a:lnTo>
                  <a:lnTo>
                    <a:pt x="1568973" y="673099"/>
                  </a:lnTo>
                  <a:lnTo>
                    <a:pt x="1571756" y="698499"/>
                  </a:lnTo>
                  <a:lnTo>
                    <a:pt x="1573889" y="711199"/>
                  </a:lnTo>
                  <a:lnTo>
                    <a:pt x="1575744" y="736599"/>
                  </a:lnTo>
                  <a:lnTo>
                    <a:pt x="1576950" y="749299"/>
                  </a:lnTo>
                  <a:lnTo>
                    <a:pt x="1577692" y="774699"/>
                  </a:lnTo>
                  <a:lnTo>
                    <a:pt x="1577971" y="787399"/>
                  </a:lnTo>
                  <a:lnTo>
                    <a:pt x="1577785" y="812799"/>
                  </a:lnTo>
                  <a:lnTo>
                    <a:pt x="1577043" y="825499"/>
                  </a:lnTo>
                  <a:lnTo>
                    <a:pt x="1575744" y="850899"/>
                  </a:lnTo>
                  <a:lnTo>
                    <a:pt x="1573982" y="876299"/>
                  </a:lnTo>
                  <a:lnTo>
                    <a:pt x="1571756" y="888999"/>
                  </a:lnTo>
                  <a:lnTo>
                    <a:pt x="1568973" y="914399"/>
                  </a:lnTo>
                  <a:lnTo>
                    <a:pt x="1565819" y="927099"/>
                  </a:lnTo>
                  <a:lnTo>
                    <a:pt x="1562201" y="952499"/>
                  </a:lnTo>
                  <a:lnTo>
                    <a:pt x="1558120" y="965199"/>
                  </a:lnTo>
                  <a:lnTo>
                    <a:pt x="1553481" y="990599"/>
                  </a:lnTo>
                  <a:lnTo>
                    <a:pt x="1548472" y="1003299"/>
                  </a:lnTo>
                  <a:lnTo>
                    <a:pt x="1542907" y="1015999"/>
                  </a:lnTo>
                  <a:lnTo>
                    <a:pt x="1537063" y="1041399"/>
                  </a:lnTo>
                  <a:lnTo>
                    <a:pt x="1530662" y="1054099"/>
                  </a:lnTo>
                  <a:lnTo>
                    <a:pt x="1523890" y="1079499"/>
                  </a:lnTo>
                  <a:lnTo>
                    <a:pt x="1516748" y="1092199"/>
                  </a:lnTo>
                  <a:lnTo>
                    <a:pt x="1509141" y="1104899"/>
                  </a:lnTo>
                  <a:lnTo>
                    <a:pt x="1501164" y="1130299"/>
                  </a:lnTo>
                  <a:lnTo>
                    <a:pt x="1483817" y="1155699"/>
                  </a:lnTo>
                  <a:lnTo>
                    <a:pt x="1484003" y="1155699"/>
                  </a:lnTo>
                  <a:lnTo>
                    <a:pt x="1465079" y="1193799"/>
                  </a:lnTo>
                  <a:lnTo>
                    <a:pt x="1465265" y="1193799"/>
                  </a:lnTo>
                  <a:lnTo>
                    <a:pt x="1444765" y="1219199"/>
                  </a:lnTo>
                  <a:lnTo>
                    <a:pt x="1445043" y="1219199"/>
                  </a:lnTo>
                  <a:lnTo>
                    <a:pt x="1423058" y="1257299"/>
                  </a:lnTo>
                  <a:lnTo>
                    <a:pt x="1423244" y="1257299"/>
                  </a:lnTo>
                  <a:lnTo>
                    <a:pt x="1399868" y="1282699"/>
                  </a:lnTo>
                  <a:lnTo>
                    <a:pt x="1400146" y="1282699"/>
                  </a:lnTo>
                  <a:lnTo>
                    <a:pt x="1375379" y="1308099"/>
                  </a:lnTo>
                  <a:lnTo>
                    <a:pt x="1375657" y="1308099"/>
                  </a:lnTo>
                  <a:lnTo>
                    <a:pt x="1349498" y="1333499"/>
                  </a:lnTo>
                  <a:lnTo>
                    <a:pt x="1349777" y="1333499"/>
                  </a:lnTo>
                  <a:lnTo>
                    <a:pt x="1322412" y="1358899"/>
                  </a:lnTo>
                  <a:lnTo>
                    <a:pt x="1322690" y="1358899"/>
                  </a:lnTo>
                  <a:lnTo>
                    <a:pt x="1294119" y="1384299"/>
                  </a:lnTo>
                  <a:lnTo>
                    <a:pt x="1294491" y="1384299"/>
                  </a:lnTo>
                  <a:lnTo>
                    <a:pt x="1264621" y="1409699"/>
                  </a:lnTo>
                  <a:lnTo>
                    <a:pt x="1264992" y="1409699"/>
                  </a:lnTo>
                  <a:lnTo>
                    <a:pt x="1234103" y="1435099"/>
                  </a:lnTo>
                  <a:lnTo>
                    <a:pt x="1234474" y="1435099"/>
                  </a:lnTo>
                  <a:lnTo>
                    <a:pt x="1202378" y="1447799"/>
                  </a:lnTo>
                  <a:lnTo>
                    <a:pt x="1202749" y="1447799"/>
                  </a:lnTo>
                  <a:lnTo>
                    <a:pt x="1169726" y="1473199"/>
                  </a:lnTo>
                  <a:lnTo>
                    <a:pt x="1170097" y="1473199"/>
                  </a:lnTo>
                  <a:lnTo>
                    <a:pt x="1136053" y="1485899"/>
                  </a:lnTo>
                  <a:lnTo>
                    <a:pt x="1136332" y="1485899"/>
                  </a:lnTo>
                  <a:lnTo>
                    <a:pt x="1119078" y="1498599"/>
                  </a:lnTo>
                  <a:lnTo>
                    <a:pt x="1101732" y="1498599"/>
                  </a:lnTo>
                  <a:lnTo>
                    <a:pt x="1084107" y="1511299"/>
                  </a:lnTo>
                  <a:lnTo>
                    <a:pt x="1066296" y="1511299"/>
                  </a:lnTo>
                  <a:lnTo>
                    <a:pt x="1048208" y="1523999"/>
                  </a:lnTo>
                  <a:lnTo>
                    <a:pt x="1108967" y="1523999"/>
                  </a:lnTo>
                  <a:lnTo>
                    <a:pt x="1144402" y="1498599"/>
                  </a:lnTo>
                  <a:lnTo>
                    <a:pt x="1212211" y="1473199"/>
                  </a:lnTo>
                  <a:lnTo>
                    <a:pt x="1244677" y="1447799"/>
                  </a:lnTo>
                  <a:lnTo>
                    <a:pt x="1275938" y="1422399"/>
                  </a:lnTo>
                  <a:lnTo>
                    <a:pt x="1306086" y="1396999"/>
                  </a:lnTo>
                  <a:lnTo>
                    <a:pt x="1335027" y="1371599"/>
                  </a:lnTo>
                  <a:lnTo>
                    <a:pt x="1389200" y="1320799"/>
                  </a:lnTo>
                  <a:lnTo>
                    <a:pt x="1437993" y="1269999"/>
                  </a:lnTo>
                  <a:lnTo>
                    <a:pt x="1460256" y="1231899"/>
                  </a:lnTo>
                  <a:lnTo>
                    <a:pt x="1481035" y="1206499"/>
                  </a:lnTo>
                  <a:lnTo>
                    <a:pt x="1500236" y="1168399"/>
                  </a:lnTo>
                  <a:lnTo>
                    <a:pt x="1517861" y="1130299"/>
                  </a:lnTo>
                  <a:lnTo>
                    <a:pt x="1526024" y="1117599"/>
                  </a:lnTo>
                  <a:lnTo>
                    <a:pt x="1533909" y="1104899"/>
                  </a:lnTo>
                  <a:lnTo>
                    <a:pt x="1541237" y="1079499"/>
                  </a:lnTo>
                  <a:lnTo>
                    <a:pt x="1548194" y="1066799"/>
                  </a:lnTo>
                  <a:lnTo>
                    <a:pt x="1554595" y="1041399"/>
                  </a:lnTo>
                  <a:lnTo>
                    <a:pt x="1560717" y="1028699"/>
                  </a:lnTo>
                  <a:lnTo>
                    <a:pt x="1566283" y="1003299"/>
                  </a:lnTo>
                  <a:lnTo>
                    <a:pt x="1571477" y="990599"/>
                  </a:lnTo>
                  <a:lnTo>
                    <a:pt x="1576208" y="965199"/>
                  </a:lnTo>
                  <a:lnTo>
                    <a:pt x="1580382" y="952499"/>
                  </a:lnTo>
                  <a:lnTo>
                    <a:pt x="1584093" y="927099"/>
                  </a:lnTo>
                  <a:lnTo>
                    <a:pt x="1587340" y="914399"/>
                  </a:lnTo>
                  <a:lnTo>
                    <a:pt x="1590215" y="888999"/>
                  </a:lnTo>
                  <a:lnTo>
                    <a:pt x="1592441" y="876299"/>
                  </a:lnTo>
                  <a:lnTo>
                    <a:pt x="1594297" y="850899"/>
                  </a:lnTo>
                  <a:lnTo>
                    <a:pt x="1595503" y="838199"/>
                  </a:lnTo>
                  <a:lnTo>
                    <a:pt x="1596337" y="812799"/>
                  </a:lnTo>
                  <a:lnTo>
                    <a:pt x="1596523" y="787399"/>
                  </a:lnTo>
                  <a:lnTo>
                    <a:pt x="1596245" y="774699"/>
                  </a:lnTo>
                  <a:lnTo>
                    <a:pt x="1595503" y="749299"/>
                  </a:lnTo>
                  <a:lnTo>
                    <a:pt x="1594204" y="736599"/>
                  </a:lnTo>
                  <a:lnTo>
                    <a:pt x="1592349" y="711199"/>
                  </a:lnTo>
                  <a:lnTo>
                    <a:pt x="1590122" y="685799"/>
                  </a:lnTo>
                  <a:lnTo>
                    <a:pt x="1587340" y="673099"/>
                  </a:lnTo>
                  <a:lnTo>
                    <a:pt x="1584093" y="647699"/>
                  </a:lnTo>
                  <a:lnTo>
                    <a:pt x="1580290" y="634999"/>
                  </a:lnTo>
                  <a:lnTo>
                    <a:pt x="1576115" y="609599"/>
                  </a:lnTo>
                  <a:lnTo>
                    <a:pt x="1571384" y="596899"/>
                  </a:lnTo>
                  <a:lnTo>
                    <a:pt x="1566283" y="571499"/>
                  </a:lnTo>
                  <a:lnTo>
                    <a:pt x="1560624" y="558799"/>
                  </a:lnTo>
                  <a:lnTo>
                    <a:pt x="1554595" y="533399"/>
                  </a:lnTo>
                  <a:lnTo>
                    <a:pt x="1548101" y="520699"/>
                  </a:lnTo>
                  <a:lnTo>
                    <a:pt x="1541237" y="507999"/>
                  </a:lnTo>
                  <a:lnTo>
                    <a:pt x="1533816" y="482599"/>
                  </a:lnTo>
                  <a:lnTo>
                    <a:pt x="1526024" y="469899"/>
                  </a:lnTo>
                  <a:lnTo>
                    <a:pt x="1517768" y="444499"/>
                  </a:lnTo>
                  <a:lnTo>
                    <a:pt x="1500236" y="419099"/>
                  </a:lnTo>
                  <a:lnTo>
                    <a:pt x="1481034" y="380999"/>
                  </a:lnTo>
                  <a:lnTo>
                    <a:pt x="1460256" y="355599"/>
                  </a:lnTo>
                  <a:lnTo>
                    <a:pt x="1437993" y="317499"/>
                  </a:lnTo>
                  <a:lnTo>
                    <a:pt x="1414246" y="292099"/>
                  </a:lnTo>
                  <a:lnTo>
                    <a:pt x="1389200" y="266699"/>
                  </a:lnTo>
                  <a:lnTo>
                    <a:pt x="1362856" y="228599"/>
                  </a:lnTo>
                  <a:lnTo>
                    <a:pt x="1335120" y="203199"/>
                  </a:lnTo>
                  <a:lnTo>
                    <a:pt x="1306086" y="177799"/>
                  </a:lnTo>
                  <a:lnTo>
                    <a:pt x="1275938" y="165099"/>
                  </a:lnTo>
                  <a:lnTo>
                    <a:pt x="1244677" y="139699"/>
                  </a:lnTo>
                  <a:lnTo>
                    <a:pt x="1212304" y="114299"/>
                  </a:lnTo>
                  <a:lnTo>
                    <a:pt x="1178909" y="101599"/>
                  </a:lnTo>
                  <a:lnTo>
                    <a:pt x="1144495" y="76199"/>
                  </a:lnTo>
                  <a:close/>
                </a:path>
                <a:path w="1597025" h="1574800">
                  <a:moveTo>
                    <a:pt x="18737" y="787399"/>
                  </a:moveTo>
                  <a:lnTo>
                    <a:pt x="1205" y="800099"/>
                  </a:lnTo>
                  <a:lnTo>
                    <a:pt x="8534" y="812799"/>
                  </a:lnTo>
                  <a:lnTo>
                    <a:pt x="18737" y="812799"/>
                  </a:lnTo>
                  <a:lnTo>
                    <a:pt x="18884" y="800768"/>
                  </a:lnTo>
                  <a:lnTo>
                    <a:pt x="18737" y="787399"/>
                  </a:lnTo>
                  <a:close/>
                </a:path>
                <a:path w="1597025" h="1574800">
                  <a:moveTo>
                    <a:pt x="18884" y="800768"/>
                  </a:moveTo>
                  <a:lnTo>
                    <a:pt x="18737" y="812799"/>
                  </a:lnTo>
                  <a:lnTo>
                    <a:pt x="19016" y="812799"/>
                  </a:lnTo>
                  <a:lnTo>
                    <a:pt x="18884" y="800768"/>
                  </a:lnTo>
                  <a:close/>
                </a:path>
                <a:path w="1597025" h="1574800">
                  <a:moveTo>
                    <a:pt x="19201" y="774699"/>
                  </a:moveTo>
                  <a:lnTo>
                    <a:pt x="10574" y="774699"/>
                  </a:lnTo>
                  <a:lnTo>
                    <a:pt x="17903" y="787399"/>
                  </a:lnTo>
                  <a:lnTo>
                    <a:pt x="18737" y="787399"/>
                  </a:lnTo>
                  <a:lnTo>
                    <a:pt x="18884" y="800768"/>
                  </a:lnTo>
                  <a:lnTo>
                    <a:pt x="19201" y="774699"/>
                  </a:lnTo>
                  <a:close/>
                </a:path>
                <a:path w="1597025" h="1574800">
                  <a:moveTo>
                    <a:pt x="495069" y="76199"/>
                  </a:moveTo>
                  <a:lnTo>
                    <a:pt x="452306" y="76199"/>
                  </a:lnTo>
                  <a:lnTo>
                    <a:pt x="417891" y="101599"/>
                  </a:lnTo>
                  <a:lnTo>
                    <a:pt x="384590" y="114299"/>
                  </a:lnTo>
                  <a:lnTo>
                    <a:pt x="352123" y="139699"/>
                  </a:lnTo>
                  <a:lnTo>
                    <a:pt x="320955" y="165099"/>
                  </a:lnTo>
                  <a:lnTo>
                    <a:pt x="290715" y="177799"/>
                  </a:lnTo>
                  <a:lnTo>
                    <a:pt x="261773" y="203199"/>
                  </a:lnTo>
                  <a:lnTo>
                    <a:pt x="234038" y="228599"/>
                  </a:lnTo>
                  <a:lnTo>
                    <a:pt x="207693" y="266699"/>
                  </a:lnTo>
                  <a:lnTo>
                    <a:pt x="182647" y="292099"/>
                  </a:lnTo>
                  <a:lnTo>
                    <a:pt x="158900" y="317499"/>
                  </a:lnTo>
                  <a:lnTo>
                    <a:pt x="136638" y="355599"/>
                  </a:lnTo>
                  <a:lnTo>
                    <a:pt x="115859" y="380999"/>
                  </a:lnTo>
                  <a:lnTo>
                    <a:pt x="96657" y="419099"/>
                  </a:lnTo>
                  <a:lnTo>
                    <a:pt x="79125" y="444499"/>
                  </a:lnTo>
                  <a:lnTo>
                    <a:pt x="70870" y="469899"/>
                  </a:lnTo>
                  <a:lnTo>
                    <a:pt x="63078" y="482599"/>
                  </a:lnTo>
                  <a:lnTo>
                    <a:pt x="55657" y="507999"/>
                  </a:lnTo>
                  <a:lnTo>
                    <a:pt x="48792" y="520699"/>
                  </a:lnTo>
                  <a:lnTo>
                    <a:pt x="42299" y="533399"/>
                  </a:lnTo>
                  <a:lnTo>
                    <a:pt x="36269" y="558799"/>
                  </a:lnTo>
                  <a:lnTo>
                    <a:pt x="30611" y="571499"/>
                  </a:lnTo>
                  <a:lnTo>
                    <a:pt x="25509" y="596899"/>
                  </a:lnTo>
                  <a:lnTo>
                    <a:pt x="20778" y="609599"/>
                  </a:lnTo>
                  <a:lnTo>
                    <a:pt x="16604" y="634999"/>
                  </a:lnTo>
                  <a:lnTo>
                    <a:pt x="12801" y="647699"/>
                  </a:lnTo>
                  <a:lnTo>
                    <a:pt x="9554" y="673099"/>
                  </a:lnTo>
                  <a:lnTo>
                    <a:pt x="6771" y="685799"/>
                  </a:lnTo>
                  <a:lnTo>
                    <a:pt x="4545" y="711199"/>
                  </a:lnTo>
                  <a:lnTo>
                    <a:pt x="2690" y="736599"/>
                  </a:lnTo>
                  <a:lnTo>
                    <a:pt x="1391" y="749299"/>
                  </a:lnTo>
                  <a:lnTo>
                    <a:pt x="649" y="774699"/>
                  </a:lnTo>
                  <a:lnTo>
                    <a:pt x="371" y="787399"/>
                  </a:lnTo>
                  <a:lnTo>
                    <a:pt x="17903" y="787399"/>
                  </a:lnTo>
                  <a:lnTo>
                    <a:pt x="10574" y="774699"/>
                  </a:lnTo>
                  <a:lnTo>
                    <a:pt x="19201" y="774699"/>
                  </a:lnTo>
                  <a:lnTo>
                    <a:pt x="19943" y="749299"/>
                  </a:lnTo>
                  <a:lnTo>
                    <a:pt x="21242" y="736599"/>
                  </a:lnTo>
                  <a:lnTo>
                    <a:pt x="23004" y="711199"/>
                  </a:lnTo>
                  <a:lnTo>
                    <a:pt x="25231" y="698499"/>
                  </a:lnTo>
                  <a:lnTo>
                    <a:pt x="27921" y="673099"/>
                  </a:lnTo>
                  <a:lnTo>
                    <a:pt x="31075" y="660399"/>
                  </a:lnTo>
                  <a:lnTo>
                    <a:pt x="34785" y="634999"/>
                  </a:lnTo>
                  <a:lnTo>
                    <a:pt x="38867" y="622299"/>
                  </a:lnTo>
                  <a:lnTo>
                    <a:pt x="43505" y="596899"/>
                  </a:lnTo>
                  <a:lnTo>
                    <a:pt x="48514" y="584199"/>
                  </a:lnTo>
                  <a:lnTo>
                    <a:pt x="53987" y="558799"/>
                  </a:lnTo>
                  <a:lnTo>
                    <a:pt x="59924" y="546099"/>
                  </a:lnTo>
                  <a:lnTo>
                    <a:pt x="66231" y="520699"/>
                  </a:lnTo>
                  <a:lnTo>
                    <a:pt x="73003" y="507999"/>
                  </a:lnTo>
                  <a:lnTo>
                    <a:pt x="80238" y="495299"/>
                  </a:lnTo>
                  <a:lnTo>
                    <a:pt x="87752" y="469899"/>
                  </a:lnTo>
                  <a:lnTo>
                    <a:pt x="95822" y="457199"/>
                  </a:lnTo>
                  <a:lnTo>
                    <a:pt x="113076" y="419099"/>
                  </a:lnTo>
                  <a:lnTo>
                    <a:pt x="112891" y="419099"/>
                  </a:lnTo>
                  <a:lnTo>
                    <a:pt x="131814" y="393699"/>
                  </a:lnTo>
                  <a:lnTo>
                    <a:pt x="131628" y="393699"/>
                  </a:lnTo>
                  <a:lnTo>
                    <a:pt x="152129" y="355599"/>
                  </a:lnTo>
                  <a:lnTo>
                    <a:pt x="151943" y="355599"/>
                  </a:lnTo>
                  <a:lnTo>
                    <a:pt x="173928" y="330199"/>
                  </a:lnTo>
                  <a:lnTo>
                    <a:pt x="173650" y="330199"/>
                  </a:lnTo>
                  <a:lnTo>
                    <a:pt x="197026" y="304799"/>
                  </a:lnTo>
                  <a:lnTo>
                    <a:pt x="196747" y="304799"/>
                  </a:lnTo>
                  <a:lnTo>
                    <a:pt x="221515" y="279399"/>
                  </a:lnTo>
                  <a:lnTo>
                    <a:pt x="221236" y="279399"/>
                  </a:lnTo>
                  <a:lnTo>
                    <a:pt x="247302" y="241299"/>
                  </a:lnTo>
                  <a:lnTo>
                    <a:pt x="247024" y="241299"/>
                  </a:lnTo>
                  <a:lnTo>
                    <a:pt x="274389" y="215899"/>
                  </a:lnTo>
                  <a:lnTo>
                    <a:pt x="274111" y="215899"/>
                  </a:lnTo>
                  <a:lnTo>
                    <a:pt x="302681" y="203199"/>
                  </a:lnTo>
                  <a:lnTo>
                    <a:pt x="302403" y="203199"/>
                  </a:lnTo>
                  <a:lnTo>
                    <a:pt x="332179" y="177799"/>
                  </a:lnTo>
                  <a:lnTo>
                    <a:pt x="331808" y="177799"/>
                  </a:lnTo>
                  <a:lnTo>
                    <a:pt x="362698" y="152399"/>
                  </a:lnTo>
                  <a:lnTo>
                    <a:pt x="362327" y="152399"/>
                  </a:lnTo>
                  <a:lnTo>
                    <a:pt x="394330" y="126999"/>
                  </a:lnTo>
                  <a:lnTo>
                    <a:pt x="393959" y="126999"/>
                  </a:lnTo>
                  <a:lnTo>
                    <a:pt x="426982" y="114299"/>
                  </a:lnTo>
                  <a:lnTo>
                    <a:pt x="426611" y="114299"/>
                  </a:lnTo>
                  <a:lnTo>
                    <a:pt x="460562" y="101599"/>
                  </a:lnTo>
                  <a:lnTo>
                    <a:pt x="460284" y="101599"/>
                  </a:lnTo>
                  <a:lnTo>
                    <a:pt x="495069" y="76199"/>
                  </a:lnTo>
                  <a:close/>
                </a:path>
                <a:path w="1597025" h="1574800">
                  <a:moveTo>
                    <a:pt x="530411" y="63499"/>
                  </a:moveTo>
                  <a:lnTo>
                    <a:pt x="487648" y="63499"/>
                  </a:lnTo>
                  <a:lnTo>
                    <a:pt x="469931" y="76199"/>
                  </a:lnTo>
                  <a:lnTo>
                    <a:pt x="512601" y="76199"/>
                  </a:lnTo>
                  <a:lnTo>
                    <a:pt x="530411" y="63499"/>
                  </a:lnTo>
                  <a:close/>
                </a:path>
                <a:path w="1597025" h="1574800">
                  <a:moveTo>
                    <a:pt x="1109060" y="63499"/>
                  </a:moveTo>
                  <a:lnTo>
                    <a:pt x="1066667" y="63499"/>
                  </a:lnTo>
                  <a:lnTo>
                    <a:pt x="1084478" y="76199"/>
                  </a:lnTo>
                  <a:lnTo>
                    <a:pt x="1126870" y="76199"/>
                  </a:lnTo>
                  <a:lnTo>
                    <a:pt x="1109060" y="63499"/>
                  </a:lnTo>
                  <a:close/>
                </a:path>
                <a:path w="1597025" h="1574800">
                  <a:moveTo>
                    <a:pt x="622338" y="38099"/>
                  </a:moveTo>
                  <a:lnTo>
                    <a:pt x="542378" y="38099"/>
                  </a:lnTo>
                  <a:lnTo>
                    <a:pt x="523918" y="50799"/>
                  </a:lnTo>
                  <a:lnTo>
                    <a:pt x="505737" y="63499"/>
                  </a:lnTo>
                  <a:lnTo>
                    <a:pt x="548407" y="63499"/>
                  </a:lnTo>
                  <a:lnTo>
                    <a:pt x="566681" y="50799"/>
                  </a:lnTo>
                  <a:lnTo>
                    <a:pt x="603601" y="50799"/>
                  </a:lnTo>
                  <a:lnTo>
                    <a:pt x="622338" y="38099"/>
                  </a:lnTo>
                  <a:close/>
                </a:path>
                <a:path w="1597025" h="1574800">
                  <a:moveTo>
                    <a:pt x="1054423" y="38099"/>
                  </a:moveTo>
                  <a:lnTo>
                    <a:pt x="974648" y="38099"/>
                  </a:lnTo>
                  <a:lnTo>
                    <a:pt x="993386" y="50799"/>
                  </a:lnTo>
                  <a:lnTo>
                    <a:pt x="1030398" y="50799"/>
                  </a:lnTo>
                  <a:lnTo>
                    <a:pt x="1048579" y="63499"/>
                  </a:lnTo>
                  <a:lnTo>
                    <a:pt x="1091157" y="63499"/>
                  </a:lnTo>
                  <a:lnTo>
                    <a:pt x="1054423" y="38099"/>
                  </a:lnTo>
                  <a:close/>
                </a:path>
                <a:path w="1597025" h="1574800">
                  <a:moveTo>
                    <a:pt x="679665" y="25399"/>
                  </a:moveTo>
                  <a:lnTo>
                    <a:pt x="598870" y="25399"/>
                  </a:lnTo>
                  <a:lnTo>
                    <a:pt x="579854" y="38099"/>
                  </a:lnTo>
                  <a:lnTo>
                    <a:pt x="660371" y="38099"/>
                  </a:lnTo>
                  <a:lnTo>
                    <a:pt x="679665" y="25399"/>
                  </a:lnTo>
                  <a:close/>
                </a:path>
                <a:path w="1597025" h="1574800">
                  <a:moveTo>
                    <a:pt x="997931" y="25399"/>
                  </a:moveTo>
                  <a:lnTo>
                    <a:pt x="917321" y="25399"/>
                  </a:lnTo>
                  <a:lnTo>
                    <a:pt x="936615" y="38099"/>
                  </a:lnTo>
                  <a:lnTo>
                    <a:pt x="1016947" y="38099"/>
                  </a:lnTo>
                  <a:lnTo>
                    <a:pt x="997931" y="25399"/>
                  </a:lnTo>
                  <a:close/>
                </a:path>
                <a:path w="1597025" h="1574800">
                  <a:moveTo>
                    <a:pt x="959249" y="12699"/>
                  </a:moveTo>
                  <a:lnTo>
                    <a:pt x="637459" y="12699"/>
                  </a:lnTo>
                  <a:lnTo>
                    <a:pt x="618071" y="25399"/>
                  </a:lnTo>
                  <a:lnTo>
                    <a:pt x="978729" y="25399"/>
                  </a:lnTo>
                  <a:lnTo>
                    <a:pt x="959249" y="12699"/>
                  </a:lnTo>
                  <a:close/>
                </a:path>
                <a:path w="1597025" h="1574800">
                  <a:moveTo>
                    <a:pt x="859809" y="0"/>
                  </a:moveTo>
                  <a:lnTo>
                    <a:pt x="736899" y="0"/>
                  </a:lnTo>
                  <a:lnTo>
                    <a:pt x="716677" y="12699"/>
                  </a:lnTo>
                  <a:lnTo>
                    <a:pt x="880031" y="12699"/>
                  </a:lnTo>
                  <a:lnTo>
                    <a:pt x="859809" y="0"/>
                  </a:lnTo>
                  <a:close/>
                </a:path>
              </a:pathLst>
            </a:custGeom>
            <a:solidFill>
              <a:srgbClr val="FFFF00"/>
            </a:solidFill>
          </p:spPr>
          <p:txBody>
            <a:bodyPr wrap="square" lIns="0" tIns="0" rIns="0" bIns="0" rtlCol="0"/>
            <a:lstStyle/>
            <a:p>
              <a:endParaRPr/>
            </a:p>
          </p:txBody>
        </p:sp>
        <p:pic>
          <p:nvPicPr>
            <p:cNvPr id="9" name="object 9"/>
            <p:cNvPicPr/>
            <p:nvPr/>
          </p:nvPicPr>
          <p:blipFill>
            <a:blip r:embed="rId3" cstate="print"/>
            <a:stretch>
              <a:fillRect/>
            </a:stretch>
          </p:blipFill>
          <p:spPr>
            <a:xfrm>
              <a:off x="6872723" y="4363531"/>
              <a:ext cx="1196627" cy="509082"/>
            </a:xfrm>
            <a:prstGeom prst="rect">
              <a:avLst/>
            </a:prstGeom>
          </p:spPr>
        </p:pic>
      </p:grpSp>
      <p:sp>
        <p:nvSpPr>
          <p:cNvPr id="10" name="object 10"/>
          <p:cNvSpPr txBox="1"/>
          <p:nvPr/>
        </p:nvSpPr>
        <p:spPr>
          <a:xfrm>
            <a:off x="7014285" y="4423570"/>
            <a:ext cx="916305" cy="290195"/>
          </a:xfrm>
          <a:prstGeom prst="rect">
            <a:avLst/>
          </a:prstGeom>
        </p:spPr>
        <p:txBody>
          <a:bodyPr vert="horz" wrap="square" lIns="0" tIns="17145" rIns="0" bIns="0" rtlCol="0">
            <a:spAutoFit/>
          </a:bodyPr>
          <a:lstStyle/>
          <a:p>
            <a:pPr marL="12700">
              <a:lnSpc>
                <a:spcPct val="100000"/>
              </a:lnSpc>
              <a:spcBef>
                <a:spcPts val="135"/>
              </a:spcBef>
            </a:pPr>
            <a:r>
              <a:rPr sz="1700" spc="15" dirty="0">
                <a:solidFill>
                  <a:srgbClr val="FFFF00"/>
                </a:solidFill>
                <a:latin typeface="Cambria"/>
                <a:cs typeface="Cambria"/>
              </a:rPr>
              <a:t>Cell</a:t>
            </a:r>
            <a:r>
              <a:rPr sz="1700" spc="-45" dirty="0">
                <a:solidFill>
                  <a:srgbClr val="FFFF00"/>
                </a:solidFill>
                <a:latin typeface="Cambria"/>
                <a:cs typeface="Cambria"/>
              </a:rPr>
              <a:t> </a:t>
            </a:r>
            <a:r>
              <a:rPr sz="1700" spc="20" dirty="0">
                <a:solidFill>
                  <a:srgbClr val="FFFF00"/>
                </a:solidFill>
                <a:latin typeface="Cambria"/>
                <a:cs typeface="Cambria"/>
              </a:rPr>
              <a:t>Body</a:t>
            </a:r>
            <a:endParaRPr sz="1700">
              <a:latin typeface="Cambria"/>
              <a:cs typeface="Cambria"/>
            </a:endParaRPr>
          </a:p>
        </p:txBody>
      </p:sp>
      <p:grpSp>
        <p:nvGrpSpPr>
          <p:cNvPr id="11" name="object 11"/>
          <p:cNvGrpSpPr/>
          <p:nvPr/>
        </p:nvGrpSpPr>
        <p:grpSpPr>
          <a:xfrm>
            <a:off x="6805192" y="4478204"/>
            <a:ext cx="1549400" cy="1122680"/>
            <a:chOff x="6805192" y="4478204"/>
            <a:chExt cx="1549400" cy="1122680"/>
          </a:xfrm>
        </p:grpSpPr>
        <p:pic>
          <p:nvPicPr>
            <p:cNvPr id="12" name="object 12"/>
            <p:cNvPicPr/>
            <p:nvPr/>
          </p:nvPicPr>
          <p:blipFill>
            <a:blip r:embed="rId4" cstate="print"/>
            <a:stretch>
              <a:fillRect/>
            </a:stretch>
          </p:blipFill>
          <p:spPr>
            <a:xfrm>
              <a:off x="6805192" y="4807322"/>
              <a:ext cx="1150431" cy="575914"/>
            </a:xfrm>
            <a:prstGeom prst="rect">
              <a:avLst/>
            </a:prstGeom>
          </p:spPr>
        </p:pic>
        <p:sp>
          <p:nvSpPr>
            <p:cNvPr id="13" name="object 13"/>
            <p:cNvSpPr/>
            <p:nvPr/>
          </p:nvSpPr>
          <p:spPr>
            <a:xfrm>
              <a:off x="8027050" y="4487729"/>
              <a:ext cx="0" cy="1103630"/>
            </a:xfrm>
            <a:custGeom>
              <a:avLst/>
              <a:gdLst/>
              <a:ahLst/>
              <a:cxnLst/>
              <a:rect l="l" t="t" r="r" b="b"/>
              <a:pathLst>
                <a:path h="1103629">
                  <a:moveTo>
                    <a:pt x="0" y="0"/>
                  </a:moveTo>
                  <a:lnTo>
                    <a:pt x="0" y="1103194"/>
                  </a:lnTo>
                </a:path>
              </a:pathLst>
            </a:custGeom>
            <a:ln w="18552">
              <a:solidFill>
                <a:srgbClr val="FFFF00"/>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7909335" y="4728144"/>
              <a:ext cx="445256" cy="612274"/>
            </a:xfrm>
            <a:prstGeom prst="rect">
              <a:avLst/>
            </a:prstGeom>
          </p:spPr>
        </p:pic>
      </p:grpSp>
      <p:sp>
        <p:nvSpPr>
          <p:cNvPr id="15" name="object 15"/>
          <p:cNvSpPr txBox="1"/>
          <p:nvPr/>
        </p:nvSpPr>
        <p:spPr>
          <a:xfrm>
            <a:off x="8078727" y="4799878"/>
            <a:ext cx="107314" cy="356870"/>
          </a:xfrm>
          <a:prstGeom prst="rect">
            <a:avLst/>
          </a:prstGeom>
        </p:spPr>
        <p:txBody>
          <a:bodyPr vert="horz" wrap="square" lIns="0" tIns="15240" rIns="0" bIns="0" rtlCol="0">
            <a:spAutoFit/>
          </a:bodyPr>
          <a:lstStyle/>
          <a:p>
            <a:pPr marL="12700">
              <a:lnSpc>
                <a:spcPct val="100000"/>
              </a:lnSpc>
              <a:spcBef>
                <a:spcPts val="120"/>
              </a:spcBef>
            </a:pPr>
            <a:r>
              <a:rPr sz="2150" i="1" spc="10" dirty="0">
                <a:solidFill>
                  <a:srgbClr val="FDFFFF"/>
                </a:solidFill>
                <a:latin typeface="Cambria"/>
                <a:cs typeface="Cambria"/>
              </a:rPr>
              <a:t>f</a:t>
            </a:r>
            <a:endParaRPr sz="2150">
              <a:latin typeface="Cambria"/>
              <a:cs typeface="Cambria"/>
            </a:endParaRPr>
          </a:p>
        </p:txBody>
      </p:sp>
      <p:grpSp>
        <p:nvGrpSpPr>
          <p:cNvPr id="16" name="object 16"/>
          <p:cNvGrpSpPr/>
          <p:nvPr/>
        </p:nvGrpSpPr>
        <p:grpSpPr>
          <a:xfrm>
            <a:off x="5940466" y="3393523"/>
            <a:ext cx="1350010" cy="1383030"/>
            <a:chOff x="5940466" y="3393523"/>
            <a:chExt cx="1350010" cy="1383030"/>
          </a:xfrm>
        </p:grpSpPr>
        <p:sp>
          <p:nvSpPr>
            <p:cNvPr id="17" name="object 17"/>
            <p:cNvSpPr/>
            <p:nvPr/>
          </p:nvSpPr>
          <p:spPr>
            <a:xfrm>
              <a:off x="6280716" y="3725114"/>
              <a:ext cx="576580" cy="697230"/>
            </a:xfrm>
            <a:custGeom>
              <a:avLst/>
              <a:gdLst/>
              <a:ahLst/>
              <a:cxnLst/>
              <a:rect l="l" t="t" r="r" b="b"/>
              <a:pathLst>
                <a:path w="576579" h="697229">
                  <a:moveTo>
                    <a:pt x="0" y="0"/>
                  </a:moveTo>
                  <a:lnTo>
                    <a:pt x="576329" y="696938"/>
                  </a:lnTo>
                </a:path>
              </a:pathLst>
            </a:custGeom>
            <a:ln w="18468">
              <a:solidFill>
                <a:srgbClr val="428ACE"/>
              </a:solidFill>
            </a:ln>
          </p:spPr>
          <p:txBody>
            <a:bodyPr wrap="square" lIns="0" tIns="0" rIns="0" bIns="0" rtlCol="0"/>
            <a:lstStyle/>
            <a:p>
              <a:endParaRPr/>
            </a:p>
          </p:txBody>
        </p:sp>
        <p:pic>
          <p:nvPicPr>
            <p:cNvPr id="18" name="object 18"/>
            <p:cNvPicPr/>
            <p:nvPr/>
          </p:nvPicPr>
          <p:blipFill>
            <a:blip r:embed="rId6" cstate="print"/>
            <a:stretch>
              <a:fillRect/>
            </a:stretch>
          </p:blipFill>
          <p:spPr>
            <a:xfrm>
              <a:off x="6798513" y="4368392"/>
              <a:ext cx="112798" cy="119336"/>
            </a:xfrm>
            <a:prstGeom prst="rect">
              <a:avLst/>
            </a:prstGeom>
          </p:spPr>
        </p:pic>
        <p:pic>
          <p:nvPicPr>
            <p:cNvPr id="19" name="object 19"/>
            <p:cNvPicPr/>
            <p:nvPr/>
          </p:nvPicPr>
          <p:blipFill>
            <a:blip r:embed="rId7" cstate="print"/>
            <a:stretch>
              <a:fillRect/>
            </a:stretch>
          </p:blipFill>
          <p:spPr>
            <a:xfrm>
              <a:off x="5940466" y="3620546"/>
              <a:ext cx="1057484" cy="1155754"/>
            </a:xfrm>
            <a:prstGeom prst="rect">
              <a:avLst/>
            </a:prstGeom>
          </p:spPr>
        </p:pic>
        <p:pic>
          <p:nvPicPr>
            <p:cNvPr id="20" name="object 20"/>
            <p:cNvPicPr/>
            <p:nvPr/>
          </p:nvPicPr>
          <p:blipFill>
            <a:blip r:embed="rId8" cstate="print"/>
            <a:stretch>
              <a:fillRect/>
            </a:stretch>
          </p:blipFill>
          <p:spPr>
            <a:xfrm>
              <a:off x="6192236" y="3853703"/>
              <a:ext cx="545517" cy="656589"/>
            </a:xfrm>
            <a:prstGeom prst="rect">
              <a:avLst/>
            </a:prstGeom>
          </p:spPr>
        </p:pic>
        <p:pic>
          <p:nvPicPr>
            <p:cNvPr id="21" name="object 21"/>
            <p:cNvPicPr/>
            <p:nvPr/>
          </p:nvPicPr>
          <p:blipFill>
            <a:blip r:embed="rId9" cstate="print"/>
            <a:stretch>
              <a:fillRect/>
            </a:stretch>
          </p:blipFill>
          <p:spPr>
            <a:xfrm>
              <a:off x="6218751" y="3393523"/>
              <a:ext cx="1071398" cy="502202"/>
            </a:xfrm>
            <a:prstGeom prst="rect">
              <a:avLst/>
            </a:prstGeom>
          </p:spPr>
        </p:pic>
      </p:grpSp>
      <p:sp>
        <p:nvSpPr>
          <p:cNvPr id="22" name="object 22"/>
          <p:cNvSpPr txBox="1"/>
          <p:nvPr/>
        </p:nvSpPr>
        <p:spPr>
          <a:xfrm>
            <a:off x="6359572" y="3447600"/>
            <a:ext cx="794385" cy="290195"/>
          </a:xfrm>
          <a:prstGeom prst="rect">
            <a:avLst/>
          </a:prstGeom>
        </p:spPr>
        <p:txBody>
          <a:bodyPr vert="horz" wrap="square" lIns="0" tIns="17145" rIns="0" bIns="0" rtlCol="0">
            <a:spAutoFit/>
          </a:bodyPr>
          <a:lstStyle/>
          <a:p>
            <a:pPr marL="12700">
              <a:lnSpc>
                <a:spcPct val="100000"/>
              </a:lnSpc>
              <a:spcBef>
                <a:spcPts val="135"/>
              </a:spcBef>
            </a:pPr>
            <a:r>
              <a:rPr sz="1700" spc="20" dirty="0">
                <a:solidFill>
                  <a:srgbClr val="FF0000"/>
                </a:solidFill>
                <a:latin typeface="Cambria"/>
                <a:cs typeface="Cambria"/>
              </a:rPr>
              <a:t>synapse</a:t>
            </a:r>
            <a:endParaRPr sz="1700">
              <a:latin typeface="Cambria"/>
              <a:cs typeface="Cambria"/>
            </a:endParaRPr>
          </a:p>
        </p:txBody>
      </p:sp>
      <p:grpSp>
        <p:nvGrpSpPr>
          <p:cNvPr id="23" name="object 23"/>
          <p:cNvGrpSpPr/>
          <p:nvPr/>
        </p:nvGrpSpPr>
        <p:grpSpPr>
          <a:xfrm>
            <a:off x="5882281" y="3794368"/>
            <a:ext cx="4013835" cy="2554605"/>
            <a:chOff x="5882281" y="3794368"/>
            <a:chExt cx="4013835" cy="2554605"/>
          </a:xfrm>
        </p:grpSpPr>
        <p:pic>
          <p:nvPicPr>
            <p:cNvPr id="24" name="object 24"/>
            <p:cNvPicPr/>
            <p:nvPr/>
          </p:nvPicPr>
          <p:blipFill>
            <a:blip r:embed="rId10" cstate="print"/>
            <a:stretch>
              <a:fillRect/>
            </a:stretch>
          </p:blipFill>
          <p:spPr>
            <a:xfrm>
              <a:off x="6506694" y="3794368"/>
              <a:ext cx="436601" cy="464934"/>
            </a:xfrm>
            <a:prstGeom prst="rect">
              <a:avLst/>
            </a:prstGeom>
          </p:spPr>
        </p:pic>
        <p:sp>
          <p:nvSpPr>
            <p:cNvPr id="25" name="object 25"/>
            <p:cNvSpPr/>
            <p:nvPr/>
          </p:nvSpPr>
          <p:spPr>
            <a:xfrm>
              <a:off x="5891488" y="5039280"/>
              <a:ext cx="703580" cy="0"/>
            </a:xfrm>
            <a:custGeom>
              <a:avLst/>
              <a:gdLst/>
              <a:ahLst/>
              <a:cxnLst/>
              <a:rect l="l" t="t" r="r" b="b"/>
              <a:pathLst>
                <a:path w="703579">
                  <a:moveTo>
                    <a:pt x="0" y="0"/>
                  </a:moveTo>
                  <a:lnTo>
                    <a:pt x="703134" y="0"/>
                  </a:lnTo>
                </a:path>
              </a:pathLst>
            </a:custGeom>
            <a:ln w="18345">
              <a:solidFill>
                <a:srgbClr val="006FC0"/>
              </a:solidFill>
            </a:ln>
          </p:spPr>
          <p:txBody>
            <a:bodyPr wrap="square" lIns="0" tIns="0" rIns="0" bIns="0" rtlCol="0"/>
            <a:lstStyle/>
            <a:p>
              <a:endParaRPr/>
            </a:p>
          </p:txBody>
        </p:sp>
        <p:pic>
          <p:nvPicPr>
            <p:cNvPr id="26" name="object 26"/>
            <p:cNvPicPr/>
            <p:nvPr/>
          </p:nvPicPr>
          <p:blipFill>
            <a:blip r:embed="rId11" cstate="print"/>
            <a:stretch>
              <a:fillRect/>
            </a:stretch>
          </p:blipFill>
          <p:spPr>
            <a:xfrm>
              <a:off x="6569763" y="4984611"/>
              <a:ext cx="110572" cy="109338"/>
            </a:xfrm>
            <a:prstGeom prst="rect">
              <a:avLst/>
            </a:prstGeom>
          </p:spPr>
        </p:pic>
        <p:sp>
          <p:nvSpPr>
            <p:cNvPr id="27" name="object 27"/>
            <p:cNvSpPr/>
            <p:nvPr/>
          </p:nvSpPr>
          <p:spPr>
            <a:xfrm>
              <a:off x="6154468" y="5650913"/>
              <a:ext cx="696595" cy="688975"/>
            </a:xfrm>
            <a:custGeom>
              <a:avLst/>
              <a:gdLst/>
              <a:ahLst/>
              <a:cxnLst/>
              <a:rect l="l" t="t" r="r" b="b"/>
              <a:pathLst>
                <a:path w="696595" h="688975">
                  <a:moveTo>
                    <a:pt x="0" y="688471"/>
                  </a:moveTo>
                  <a:lnTo>
                    <a:pt x="696270" y="0"/>
                  </a:lnTo>
                </a:path>
              </a:pathLst>
            </a:custGeom>
            <a:ln w="18447">
              <a:solidFill>
                <a:srgbClr val="006FC0"/>
              </a:solidFill>
            </a:ln>
          </p:spPr>
          <p:txBody>
            <a:bodyPr wrap="square" lIns="0" tIns="0" rIns="0" bIns="0" rtlCol="0"/>
            <a:lstStyle/>
            <a:p>
              <a:endParaRPr/>
            </a:p>
          </p:txBody>
        </p:sp>
        <p:pic>
          <p:nvPicPr>
            <p:cNvPr id="28" name="object 28"/>
            <p:cNvPicPr/>
            <p:nvPr/>
          </p:nvPicPr>
          <p:blipFill>
            <a:blip r:embed="rId12" cstate="print"/>
            <a:stretch>
              <a:fillRect/>
            </a:stretch>
          </p:blipFill>
          <p:spPr>
            <a:xfrm>
              <a:off x="6794061" y="5590924"/>
              <a:ext cx="117250" cy="116034"/>
            </a:xfrm>
            <a:prstGeom prst="rect">
              <a:avLst/>
            </a:prstGeom>
          </p:spPr>
        </p:pic>
        <p:pic>
          <p:nvPicPr>
            <p:cNvPr id="29" name="object 29"/>
            <p:cNvPicPr/>
            <p:nvPr/>
          </p:nvPicPr>
          <p:blipFill>
            <a:blip r:embed="rId13" cstate="print"/>
            <a:stretch>
              <a:fillRect/>
            </a:stretch>
          </p:blipFill>
          <p:spPr>
            <a:xfrm>
              <a:off x="6330808" y="5594519"/>
              <a:ext cx="402122" cy="397671"/>
            </a:xfrm>
            <a:prstGeom prst="rect">
              <a:avLst/>
            </a:prstGeom>
          </p:spPr>
        </p:pic>
        <p:sp>
          <p:nvSpPr>
            <p:cNvPr id="30" name="object 30"/>
            <p:cNvSpPr/>
            <p:nvPr/>
          </p:nvSpPr>
          <p:spPr>
            <a:xfrm>
              <a:off x="8442067" y="5039280"/>
              <a:ext cx="1368425" cy="0"/>
            </a:xfrm>
            <a:custGeom>
              <a:avLst/>
              <a:gdLst/>
              <a:ahLst/>
              <a:cxnLst/>
              <a:rect l="l" t="t" r="r" b="b"/>
              <a:pathLst>
                <a:path w="1368425">
                  <a:moveTo>
                    <a:pt x="0" y="0"/>
                  </a:moveTo>
                  <a:lnTo>
                    <a:pt x="1367865" y="0"/>
                  </a:lnTo>
                </a:path>
              </a:pathLst>
            </a:custGeom>
            <a:ln w="18345">
              <a:solidFill>
                <a:srgbClr val="00AF50"/>
              </a:solidFill>
            </a:ln>
          </p:spPr>
          <p:txBody>
            <a:bodyPr wrap="square" lIns="0" tIns="0" rIns="0" bIns="0" rtlCol="0"/>
            <a:lstStyle/>
            <a:p>
              <a:endParaRPr/>
            </a:p>
          </p:txBody>
        </p:sp>
        <p:pic>
          <p:nvPicPr>
            <p:cNvPr id="31" name="object 31"/>
            <p:cNvPicPr/>
            <p:nvPr/>
          </p:nvPicPr>
          <p:blipFill>
            <a:blip r:embed="rId14" cstate="print"/>
            <a:stretch>
              <a:fillRect/>
            </a:stretch>
          </p:blipFill>
          <p:spPr>
            <a:xfrm>
              <a:off x="9785072" y="4984611"/>
              <a:ext cx="110572" cy="109338"/>
            </a:xfrm>
            <a:prstGeom prst="rect">
              <a:avLst/>
            </a:prstGeom>
          </p:spPr>
        </p:pic>
        <p:pic>
          <p:nvPicPr>
            <p:cNvPr id="32" name="object 32"/>
            <p:cNvPicPr/>
            <p:nvPr/>
          </p:nvPicPr>
          <p:blipFill>
            <a:blip r:embed="rId15" cstate="print"/>
            <a:stretch>
              <a:fillRect/>
            </a:stretch>
          </p:blipFill>
          <p:spPr>
            <a:xfrm>
              <a:off x="8375464" y="4975806"/>
              <a:ext cx="1447084" cy="502202"/>
            </a:xfrm>
            <a:prstGeom prst="rect">
              <a:avLst/>
            </a:prstGeom>
          </p:spPr>
        </p:pic>
      </p:grpSp>
      <p:sp>
        <p:nvSpPr>
          <p:cNvPr id="33" name="object 33"/>
          <p:cNvSpPr txBox="1"/>
          <p:nvPr/>
        </p:nvSpPr>
        <p:spPr>
          <a:xfrm>
            <a:off x="8515171" y="5032359"/>
            <a:ext cx="1174115"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00AF50"/>
                </a:solidFill>
                <a:latin typeface="Cambria"/>
                <a:cs typeface="Cambria"/>
              </a:rPr>
              <a:t>output</a:t>
            </a:r>
            <a:r>
              <a:rPr sz="1700" spc="-55" dirty="0">
                <a:solidFill>
                  <a:srgbClr val="00AF50"/>
                </a:solidFill>
                <a:latin typeface="Cambria"/>
                <a:cs typeface="Cambria"/>
              </a:rPr>
              <a:t> </a:t>
            </a:r>
            <a:r>
              <a:rPr sz="1700" spc="25" dirty="0">
                <a:solidFill>
                  <a:srgbClr val="00AF50"/>
                </a:solidFill>
                <a:latin typeface="Cambria"/>
                <a:cs typeface="Cambria"/>
              </a:rPr>
              <a:t>axon</a:t>
            </a:r>
            <a:endParaRPr sz="1700">
              <a:latin typeface="Cambria"/>
              <a:cs typeface="Cambria"/>
            </a:endParaRPr>
          </a:p>
        </p:txBody>
      </p:sp>
      <p:grpSp>
        <p:nvGrpSpPr>
          <p:cNvPr id="34" name="object 34"/>
          <p:cNvGrpSpPr/>
          <p:nvPr/>
        </p:nvGrpSpPr>
        <p:grpSpPr>
          <a:xfrm>
            <a:off x="7686707" y="4389306"/>
            <a:ext cx="1886585" cy="1976755"/>
            <a:chOff x="7686707" y="4389306"/>
            <a:chExt cx="1886585" cy="1976755"/>
          </a:xfrm>
        </p:grpSpPr>
        <p:pic>
          <p:nvPicPr>
            <p:cNvPr id="35" name="object 35"/>
            <p:cNvPicPr/>
            <p:nvPr/>
          </p:nvPicPr>
          <p:blipFill>
            <a:blip r:embed="rId16" cstate="print"/>
            <a:stretch>
              <a:fillRect/>
            </a:stretch>
          </p:blipFill>
          <p:spPr>
            <a:xfrm>
              <a:off x="8297451" y="4389306"/>
              <a:ext cx="1275289" cy="597323"/>
            </a:xfrm>
            <a:prstGeom prst="rect">
              <a:avLst/>
            </a:prstGeom>
          </p:spPr>
        </p:pic>
        <p:pic>
          <p:nvPicPr>
            <p:cNvPr id="36" name="object 36"/>
            <p:cNvPicPr/>
            <p:nvPr/>
          </p:nvPicPr>
          <p:blipFill>
            <a:blip r:embed="rId17" cstate="print"/>
            <a:stretch>
              <a:fillRect/>
            </a:stretch>
          </p:blipFill>
          <p:spPr>
            <a:xfrm>
              <a:off x="7686707" y="5684429"/>
              <a:ext cx="1328812" cy="681069"/>
            </a:xfrm>
            <a:prstGeom prst="rect">
              <a:avLst/>
            </a:prstGeom>
          </p:spPr>
        </p:pic>
      </p:grpSp>
      <p:sp>
        <p:nvSpPr>
          <p:cNvPr id="37" name="object 37"/>
          <p:cNvSpPr txBox="1"/>
          <p:nvPr/>
        </p:nvSpPr>
        <p:spPr>
          <a:xfrm>
            <a:off x="7829198" y="5742588"/>
            <a:ext cx="998219" cy="290195"/>
          </a:xfrm>
          <a:prstGeom prst="rect">
            <a:avLst/>
          </a:prstGeom>
        </p:spPr>
        <p:txBody>
          <a:bodyPr vert="horz" wrap="square" lIns="0" tIns="17145" rIns="0" bIns="0" rtlCol="0">
            <a:spAutoFit/>
          </a:bodyPr>
          <a:lstStyle/>
          <a:p>
            <a:pPr marL="12700">
              <a:lnSpc>
                <a:spcPct val="100000"/>
              </a:lnSpc>
              <a:spcBef>
                <a:spcPts val="135"/>
              </a:spcBef>
            </a:pPr>
            <a:r>
              <a:rPr sz="1700" spc="15" dirty="0">
                <a:solidFill>
                  <a:srgbClr val="6F2F9F"/>
                </a:solidFill>
                <a:latin typeface="Cambria"/>
                <a:cs typeface="Cambria"/>
              </a:rPr>
              <a:t>Activation</a:t>
            </a:r>
            <a:endParaRPr sz="1700">
              <a:latin typeface="Cambria"/>
              <a:cs typeface="Cambria"/>
            </a:endParaRPr>
          </a:p>
        </p:txBody>
      </p:sp>
      <p:sp>
        <p:nvSpPr>
          <p:cNvPr id="38" name="object 38"/>
          <p:cNvSpPr txBox="1"/>
          <p:nvPr/>
        </p:nvSpPr>
        <p:spPr>
          <a:xfrm>
            <a:off x="7920290" y="5918932"/>
            <a:ext cx="817244"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6F2F9F"/>
                </a:solidFill>
                <a:latin typeface="Cambria"/>
                <a:cs typeface="Cambria"/>
              </a:rPr>
              <a:t>f</a:t>
            </a:r>
            <a:r>
              <a:rPr sz="1700" spc="-10" dirty="0">
                <a:solidFill>
                  <a:srgbClr val="6F2F9F"/>
                </a:solidFill>
                <a:latin typeface="Cambria"/>
                <a:cs typeface="Cambria"/>
              </a:rPr>
              <a:t>u</a:t>
            </a:r>
            <a:r>
              <a:rPr sz="1700" spc="30" dirty="0">
                <a:solidFill>
                  <a:srgbClr val="6F2F9F"/>
                </a:solidFill>
                <a:latin typeface="Cambria"/>
                <a:cs typeface="Cambria"/>
              </a:rPr>
              <a:t>n</a:t>
            </a:r>
            <a:r>
              <a:rPr sz="1700" spc="15" dirty="0">
                <a:solidFill>
                  <a:srgbClr val="6F2F9F"/>
                </a:solidFill>
                <a:latin typeface="Cambria"/>
                <a:cs typeface="Cambria"/>
              </a:rPr>
              <a:t>c</a:t>
            </a:r>
            <a:r>
              <a:rPr sz="1700" spc="20" dirty="0">
                <a:solidFill>
                  <a:srgbClr val="6F2F9F"/>
                </a:solidFill>
                <a:latin typeface="Cambria"/>
                <a:cs typeface="Cambria"/>
              </a:rPr>
              <a:t>t</a:t>
            </a:r>
            <a:r>
              <a:rPr sz="1700" spc="25" dirty="0">
                <a:solidFill>
                  <a:srgbClr val="6F2F9F"/>
                </a:solidFill>
                <a:latin typeface="Cambria"/>
                <a:cs typeface="Cambria"/>
              </a:rPr>
              <a:t>ion</a:t>
            </a:r>
            <a:endParaRPr sz="1700">
              <a:latin typeface="Cambria"/>
              <a:cs typeface="Cambria"/>
            </a:endParaRPr>
          </a:p>
        </p:txBody>
      </p:sp>
      <p:grpSp>
        <p:nvGrpSpPr>
          <p:cNvPr id="39" name="object 39"/>
          <p:cNvGrpSpPr/>
          <p:nvPr/>
        </p:nvGrpSpPr>
        <p:grpSpPr>
          <a:xfrm>
            <a:off x="4291625" y="4927649"/>
            <a:ext cx="4195445" cy="1793239"/>
            <a:chOff x="4291625" y="4927649"/>
            <a:chExt cx="4195445" cy="1793239"/>
          </a:xfrm>
        </p:grpSpPr>
        <p:sp>
          <p:nvSpPr>
            <p:cNvPr id="40" name="object 40"/>
            <p:cNvSpPr/>
            <p:nvPr/>
          </p:nvSpPr>
          <p:spPr>
            <a:xfrm>
              <a:off x="8350047" y="51610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41" name="object 41"/>
            <p:cNvPicPr/>
            <p:nvPr/>
          </p:nvPicPr>
          <p:blipFill>
            <a:blip r:embed="rId18" cstate="print"/>
            <a:stretch>
              <a:fillRect/>
            </a:stretch>
          </p:blipFill>
          <p:spPr>
            <a:xfrm>
              <a:off x="8229363" y="4927649"/>
              <a:ext cx="257414" cy="254541"/>
            </a:xfrm>
            <a:prstGeom prst="rect">
              <a:avLst/>
            </a:prstGeom>
          </p:spPr>
        </p:pic>
        <p:pic>
          <p:nvPicPr>
            <p:cNvPr id="42" name="object 42"/>
            <p:cNvPicPr/>
            <p:nvPr/>
          </p:nvPicPr>
          <p:blipFill>
            <a:blip r:embed="rId19" cstate="print"/>
            <a:stretch>
              <a:fillRect/>
            </a:stretch>
          </p:blipFill>
          <p:spPr>
            <a:xfrm>
              <a:off x="8267210" y="4952874"/>
              <a:ext cx="174855" cy="172904"/>
            </a:xfrm>
            <a:prstGeom prst="rect">
              <a:avLst/>
            </a:prstGeom>
          </p:spPr>
        </p:pic>
        <p:pic>
          <p:nvPicPr>
            <p:cNvPr id="43" name="object 43"/>
            <p:cNvPicPr/>
            <p:nvPr/>
          </p:nvPicPr>
          <p:blipFill>
            <a:blip r:embed="rId20" cstate="print"/>
            <a:stretch>
              <a:fillRect/>
            </a:stretch>
          </p:blipFill>
          <p:spPr>
            <a:xfrm>
              <a:off x="5968295" y="6317343"/>
              <a:ext cx="257414" cy="254541"/>
            </a:xfrm>
            <a:prstGeom prst="rect">
              <a:avLst/>
            </a:prstGeom>
          </p:spPr>
        </p:pic>
        <p:pic>
          <p:nvPicPr>
            <p:cNvPr id="44" name="object 44"/>
            <p:cNvPicPr/>
            <p:nvPr/>
          </p:nvPicPr>
          <p:blipFill>
            <a:blip r:embed="rId21" cstate="print"/>
            <a:stretch>
              <a:fillRect/>
            </a:stretch>
          </p:blipFill>
          <p:spPr>
            <a:xfrm>
              <a:off x="5793770" y="6341472"/>
              <a:ext cx="389361" cy="379102"/>
            </a:xfrm>
            <a:prstGeom prst="rect">
              <a:avLst/>
            </a:prstGeom>
          </p:spPr>
        </p:pic>
        <p:pic>
          <p:nvPicPr>
            <p:cNvPr id="45" name="object 45"/>
            <p:cNvPicPr/>
            <p:nvPr/>
          </p:nvPicPr>
          <p:blipFill>
            <a:blip r:embed="rId22" cstate="print"/>
            <a:stretch>
              <a:fillRect/>
            </a:stretch>
          </p:blipFill>
          <p:spPr>
            <a:xfrm>
              <a:off x="5669138" y="4941408"/>
              <a:ext cx="257414" cy="261420"/>
            </a:xfrm>
            <a:prstGeom prst="rect">
              <a:avLst/>
            </a:prstGeom>
          </p:spPr>
        </p:pic>
        <p:pic>
          <p:nvPicPr>
            <p:cNvPr id="46" name="object 46"/>
            <p:cNvPicPr/>
            <p:nvPr/>
          </p:nvPicPr>
          <p:blipFill>
            <a:blip r:embed="rId23" cstate="print"/>
            <a:stretch>
              <a:fillRect/>
            </a:stretch>
          </p:blipFill>
          <p:spPr>
            <a:xfrm>
              <a:off x="5704387" y="4967275"/>
              <a:ext cx="174855" cy="172904"/>
            </a:xfrm>
            <a:prstGeom prst="rect">
              <a:avLst/>
            </a:prstGeom>
          </p:spPr>
        </p:pic>
        <p:sp>
          <p:nvSpPr>
            <p:cNvPr id="47" name="object 47"/>
            <p:cNvSpPr/>
            <p:nvPr/>
          </p:nvSpPr>
          <p:spPr>
            <a:xfrm>
              <a:off x="4412679" y="5053773"/>
              <a:ext cx="1206500" cy="0"/>
            </a:xfrm>
            <a:custGeom>
              <a:avLst/>
              <a:gdLst/>
              <a:ahLst/>
              <a:cxnLst/>
              <a:rect l="l" t="t" r="r" b="b"/>
              <a:pathLst>
                <a:path w="1206500">
                  <a:moveTo>
                    <a:pt x="0" y="0"/>
                  </a:moveTo>
                  <a:lnTo>
                    <a:pt x="1205996" y="0"/>
                  </a:lnTo>
                </a:path>
              </a:pathLst>
            </a:custGeom>
            <a:ln w="18345">
              <a:solidFill>
                <a:srgbClr val="00AF50"/>
              </a:solidFill>
            </a:ln>
          </p:spPr>
          <p:txBody>
            <a:bodyPr wrap="square" lIns="0" tIns="0" rIns="0" bIns="0" rtlCol="0"/>
            <a:lstStyle/>
            <a:p>
              <a:endParaRPr/>
            </a:p>
          </p:txBody>
        </p:sp>
        <p:pic>
          <p:nvPicPr>
            <p:cNvPr id="48" name="object 48"/>
            <p:cNvPicPr/>
            <p:nvPr/>
          </p:nvPicPr>
          <p:blipFill>
            <a:blip r:embed="rId24" cstate="print"/>
            <a:stretch>
              <a:fillRect/>
            </a:stretch>
          </p:blipFill>
          <p:spPr>
            <a:xfrm>
              <a:off x="5593815" y="4999104"/>
              <a:ext cx="110572" cy="109338"/>
            </a:xfrm>
            <a:prstGeom prst="rect">
              <a:avLst/>
            </a:prstGeom>
          </p:spPr>
        </p:pic>
        <p:pic>
          <p:nvPicPr>
            <p:cNvPr id="49" name="object 49"/>
            <p:cNvPicPr/>
            <p:nvPr/>
          </p:nvPicPr>
          <p:blipFill>
            <a:blip r:embed="rId25" cstate="print"/>
            <a:stretch>
              <a:fillRect/>
            </a:stretch>
          </p:blipFill>
          <p:spPr>
            <a:xfrm>
              <a:off x="4291625" y="4962047"/>
              <a:ext cx="1481869" cy="681069"/>
            </a:xfrm>
            <a:prstGeom prst="rect">
              <a:avLst/>
            </a:prstGeom>
          </p:spPr>
        </p:pic>
      </p:grpSp>
      <p:sp>
        <p:nvSpPr>
          <p:cNvPr id="50" name="object 50"/>
          <p:cNvSpPr txBox="1"/>
          <p:nvPr/>
        </p:nvSpPr>
        <p:spPr>
          <a:xfrm>
            <a:off x="4429663" y="5020435"/>
            <a:ext cx="1158240"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00AF50"/>
                </a:solidFill>
                <a:latin typeface="Cambria"/>
                <a:cs typeface="Cambria"/>
              </a:rPr>
              <a:t>axon</a:t>
            </a:r>
            <a:r>
              <a:rPr sz="1700" spc="-25" dirty="0">
                <a:solidFill>
                  <a:srgbClr val="00AF50"/>
                </a:solidFill>
                <a:latin typeface="Cambria"/>
                <a:cs typeface="Cambria"/>
              </a:rPr>
              <a:t> </a:t>
            </a:r>
            <a:r>
              <a:rPr sz="1700" spc="25" dirty="0">
                <a:solidFill>
                  <a:srgbClr val="00AF50"/>
                </a:solidFill>
                <a:latin typeface="Cambria"/>
                <a:cs typeface="Cambria"/>
              </a:rPr>
              <a:t>from</a:t>
            </a:r>
            <a:r>
              <a:rPr sz="1700" spc="-10" dirty="0">
                <a:solidFill>
                  <a:srgbClr val="00AF50"/>
                </a:solidFill>
                <a:latin typeface="Cambria"/>
                <a:cs typeface="Cambria"/>
              </a:rPr>
              <a:t> </a:t>
            </a:r>
            <a:r>
              <a:rPr sz="1700" spc="25" dirty="0">
                <a:solidFill>
                  <a:srgbClr val="00AF50"/>
                </a:solidFill>
                <a:latin typeface="Cambria"/>
                <a:cs typeface="Cambria"/>
              </a:rPr>
              <a:t>a</a:t>
            </a:r>
            <a:endParaRPr sz="1700">
              <a:latin typeface="Cambria"/>
              <a:cs typeface="Cambria"/>
            </a:endParaRPr>
          </a:p>
        </p:txBody>
      </p:sp>
      <p:sp>
        <p:nvSpPr>
          <p:cNvPr id="51" name="object 51"/>
          <p:cNvSpPr txBox="1"/>
          <p:nvPr/>
        </p:nvSpPr>
        <p:spPr>
          <a:xfrm>
            <a:off x="4648859" y="5196825"/>
            <a:ext cx="714375" cy="290195"/>
          </a:xfrm>
          <a:prstGeom prst="rect">
            <a:avLst/>
          </a:prstGeom>
        </p:spPr>
        <p:txBody>
          <a:bodyPr vert="horz" wrap="square" lIns="0" tIns="17145" rIns="0" bIns="0" rtlCol="0">
            <a:spAutoFit/>
          </a:bodyPr>
          <a:lstStyle/>
          <a:p>
            <a:pPr marL="12700">
              <a:lnSpc>
                <a:spcPct val="100000"/>
              </a:lnSpc>
              <a:spcBef>
                <a:spcPts val="135"/>
              </a:spcBef>
            </a:pPr>
            <a:r>
              <a:rPr sz="1700" spc="35" dirty="0">
                <a:solidFill>
                  <a:srgbClr val="00AF50"/>
                </a:solidFill>
                <a:latin typeface="Cambria"/>
                <a:cs typeface="Cambria"/>
              </a:rPr>
              <a:t>n</a:t>
            </a:r>
            <a:r>
              <a:rPr sz="1700" spc="-10" dirty="0">
                <a:solidFill>
                  <a:srgbClr val="00AF50"/>
                </a:solidFill>
                <a:latin typeface="Cambria"/>
                <a:cs typeface="Cambria"/>
              </a:rPr>
              <a:t>e</a:t>
            </a:r>
            <a:r>
              <a:rPr sz="1700" spc="45" dirty="0">
                <a:solidFill>
                  <a:srgbClr val="00AF50"/>
                </a:solidFill>
                <a:latin typeface="Cambria"/>
                <a:cs typeface="Cambria"/>
              </a:rPr>
              <a:t>u</a:t>
            </a:r>
            <a:r>
              <a:rPr sz="1700" spc="5" dirty="0">
                <a:solidFill>
                  <a:srgbClr val="00AF50"/>
                </a:solidFill>
                <a:latin typeface="Cambria"/>
                <a:cs typeface="Cambria"/>
              </a:rPr>
              <a:t>r</a:t>
            </a:r>
            <a:r>
              <a:rPr sz="1700" spc="30" dirty="0">
                <a:solidFill>
                  <a:srgbClr val="00AF50"/>
                </a:solidFill>
                <a:latin typeface="Cambria"/>
                <a:cs typeface="Cambria"/>
              </a:rPr>
              <a:t>on</a:t>
            </a:r>
            <a:endParaRPr sz="1700">
              <a:latin typeface="Cambria"/>
              <a:cs typeface="Cambria"/>
            </a:endParaRPr>
          </a:p>
        </p:txBody>
      </p:sp>
      <p:grpSp>
        <p:nvGrpSpPr>
          <p:cNvPr id="52" name="object 52"/>
          <p:cNvGrpSpPr/>
          <p:nvPr/>
        </p:nvGrpSpPr>
        <p:grpSpPr>
          <a:xfrm>
            <a:off x="2587127" y="3325003"/>
            <a:ext cx="3961765" cy="2586990"/>
            <a:chOff x="2587127" y="3325003"/>
            <a:chExt cx="3961765" cy="2586990"/>
          </a:xfrm>
        </p:grpSpPr>
        <p:pic>
          <p:nvPicPr>
            <p:cNvPr id="53" name="object 53"/>
            <p:cNvPicPr/>
            <p:nvPr/>
          </p:nvPicPr>
          <p:blipFill>
            <a:blip r:embed="rId26" cstate="print"/>
            <a:stretch>
              <a:fillRect/>
            </a:stretch>
          </p:blipFill>
          <p:spPr>
            <a:xfrm>
              <a:off x="6083134" y="4807322"/>
              <a:ext cx="422724" cy="198643"/>
            </a:xfrm>
            <a:prstGeom prst="rect">
              <a:avLst/>
            </a:prstGeom>
          </p:spPr>
        </p:pic>
        <p:pic>
          <p:nvPicPr>
            <p:cNvPr id="54" name="object 54"/>
            <p:cNvPicPr/>
            <p:nvPr/>
          </p:nvPicPr>
          <p:blipFill>
            <a:blip r:embed="rId27" cstate="print"/>
            <a:stretch>
              <a:fillRect/>
            </a:stretch>
          </p:blipFill>
          <p:spPr>
            <a:xfrm>
              <a:off x="5659676" y="3325003"/>
              <a:ext cx="270548" cy="181985"/>
            </a:xfrm>
            <a:prstGeom prst="rect">
              <a:avLst/>
            </a:prstGeom>
          </p:spPr>
        </p:pic>
        <p:pic>
          <p:nvPicPr>
            <p:cNvPr id="55" name="object 55"/>
            <p:cNvPicPr/>
            <p:nvPr/>
          </p:nvPicPr>
          <p:blipFill>
            <a:blip r:embed="rId28" cstate="print"/>
            <a:stretch>
              <a:fillRect/>
            </a:stretch>
          </p:blipFill>
          <p:spPr>
            <a:xfrm>
              <a:off x="6285911" y="3325003"/>
              <a:ext cx="262942" cy="154247"/>
            </a:xfrm>
            <a:prstGeom prst="rect">
              <a:avLst/>
            </a:prstGeom>
          </p:spPr>
        </p:pic>
        <p:pic>
          <p:nvPicPr>
            <p:cNvPr id="56" name="object 56"/>
            <p:cNvPicPr/>
            <p:nvPr/>
          </p:nvPicPr>
          <p:blipFill>
            <a:blip r:embed="rId29" cstate="print"/>
            <a:stretch>
              <a:fillRect/>
            </a:stretch>
          </p:blipFill>
          <p:spPr>
            <a:xfrm>
              <a:off x="2587127" y="4253496"/>
              <a:ext cx="1683626" cy="1657956"/>
            </a:xfrm>
            <a:prstGeom prst="rect">
              <a:avLst/>
            </a:prstGeom>
          </p:spPr>
        </p:pic>
        <p:sp>
          <p:nvSpPr>
            <p:cNvPr id="57" name="object 57"/>
            <p:cNvSpPr/>
            <p:nvPr/>
          </p:nvSpPr>
          <p:spPr>
            <a:xfrm>
              <a:off x="2627581" y="4279232"/>
              <a:ext cx="1597025" cy="1574800"/>
            </a:xfrm>
            <a:custGeom>
              <a:avLst/>
              <a:gdLst/>
              <a:ahLst/>
              <a:cxnLst/>
              <a:rect l="l" t="t" r="r" b="b"/>
              <a:pathLst>
                <a:path w="1597025" h="1574800">
                  <a:moveTo>
                    <a:pt x="959240" y="1562099"/>
                  </a:moveTo>
                  <a:lnTo>
                    <a:pt x="637820" y="1562099"/>
                  </a:lnTo>
                  <a:lnTo>
                    <a:pt x="657393" y="1574799"/>
                  </a:lnTo>
                  <a:lnTo>
                    <a:pt x="939667" y="1574799"/>
                  </a:lnTo>
                  <a:lnTo>
                    <a:pt x="959240" y="1562099"/>
                  </a:lnTo>
                  <a:close/>
                </a:path>
                <a:path w="1597025" h="1574800">
                  <a:moveTo>
                    <a:pt x="679749" y="1549399"/>
                  </a:moveTo>
                  <a:lnTo>
                    <a:pt x="580123" y="1549399"/>
                  </a:lnTo>
                  <a:lnTo>
                    <a:pt x="599139" y="1562099"/>
                  </a:lnTo>
                  <a:lnTo>
                    <a:pt x="699229" y="1562099"/>
                  </a:lnTo>
                  <a:lnTo>
                    <a:pt x="679749" y="1549399"/>
                  </a:lnTo>
                  <a:close/>
                </a:path>
                <a:path w="1597025" h="1574800">
                  <a:moveTo>
                    <a:pt x="1017031" y="1549399"/>
                  </a:moveTo>
                  <a:lnTo>
                    <a:pt x="917126" y="1549399"/>
                  </a:lnTo>
                  <a:lnTo>
                    <a:pt x="897646" y="1562099"/>
                  </a:lnTo>
                  <a:lnTo>
                    <a:pt x="997922" y="1562099"/>
                  </a:lnTo>
                  <a:lnTo>
                    <a:pt x="1017031" y="1549399"/>
                  </a:lnTo>
                  <a:close/>
                </a:path>
                <a:path w="1597025" h="1574800">
                  <a:moveTo>
                    <a:pt x="603684" y="1536699"/>
                  </a:moveTo>
                  <a:lnTo>
                    <a:pt x="542647" y="1536699"/>
                  </a:lnTo>
                  <a:lnTo>
                    <a:pt x="561292" y="1549399"/>
                  </a:lnTo>
                  <a:lnTo>
                    <a:pt x="622422" y="1549399"/>
                  </a:lnTo>
                  <a:lnTo>
                    <a:pt x="603684" y="1536699"/>
                  </a:lnTo>
                  <a:close/>
                </a:path>
                <a:path w="1597025" h="1574800">
                  <a:moveTo>
                    <a:pt x="1054506" y="1536699"/>
                  </a:moveTo>
                  <a:lnTo>
                    <a:pt x="993191" y="1536699"/>
                  </a:lnTo>
                  <a:lnTo>
                    <a:pt x="974360" y="1549399"/>
                  </a:lnTo>
                  <a:lnTo>
                    <a:pt x="1035861" y="1549399"/>
                  </a:lnTo>
                  <a:lnTo>
                    <a:pt x="1054506" y="1536699"/>
                  </a:lnTo>
                  <a:close/>
                </a:path>
                <a:path w="1597025" h="1574800">
                  <a:moveTo>
                    <a:pt x="566672" y="1523999"/>
                  </a:moveTo>
                  <a:lnTo>
                    <a:pt x="506006" y="1523999"/>
                  </a:lnTo>
                  <a:lnTo>
                    <a:pt x="524187" y="1536699"/>
                  </a:lnTo>
                  <a:lnTo>
                    <a:pt x="585132" y="1536699"/>
                  </a:lnTo>
                  <a:lnTo>
                    <a:pt x="566672" y="1523999"/>
                  </a:lnTo>
                  <a:close/>
                </a:path>
                <a:path w="1597025" h="1574800">
                  <a:moveTo>
                    <a:pt x="1091147" y="1523999"/>
                  </a:moveTo>
                  <a:lnTo>
                    <a:pt x="1030296" y="1523999"/>
                  </a:lnTo>
                  <a:lnTo>
                    <a:pt x="1011836" y="1536699"/>
                  </a:lnTo>
                  <a:lnTo>
                    <a:pt x="1072966" y="1536699"/>
                  </a:lnTo>
                  <a:lnTo>
                    <a:pt x="1091147" y="1523999"/>
                  </a:lnTo>
                  <a:close/>
                </a:path>
                <a:path w="1597025" h="1574800">
                  <a:moveTo>
                    <a:pt x="779" y="774699"/>
                  </a:moveTo>
                  <a:lnTo>
                    <a:pt x="0" y="774699"/>
                  </a:lnTo>
                  <a:lnTo>
                    <a:pt x="500" y="812799"/>
                  </a:lnTo>
                  <a:lnTo>
                    <a:pt x="1280" y="838199"/>
                  </a:lnTo>
                  <a:lnTo>
                    <a:pt x="2615" y="850899"/>
                  </a:lnTo>
                  <a:lnTo>
                    <a:pt x="4378" y="876299"/>
                  </a:lnTo>
                  <a:lnTo>
                    <a:pt x="6697" y="888999"/>
                  </a:lnTo>
                  <a:lnTo>
                    <a:pt x="9508" y="914399"/>
                  </a:lnTo>
                  <a:lnTo>
                    <a:pt x="12754" y="927099"/>
                  </a:lnTo>
                  <a:lnTo>
                    <a:pt x="16548" y="952499"/>
                  </a:lnTo>
                  <a:lnTo>
                    <a:pt x="20778" y="965199"/>
                  </a:lnTo>
                  <a:lnTo>
                    <a:pt x="25490" y="990599"/>
                  </a:lnTo>
                  <a:lnTo>
                    <a:pt x="30629" y="1003299"/>
                  </a:lnTo>
                  <a:lnTo>
                    <a:pt x="36260" y="1028699"/>
                  </a:lnTo>
                  <a:lnTo>
                    <a:pt x="42317" y="1041399"/>
                  </a:lnTo>
                  <a:lnTo>
                    <a:pt x="48792" y="1066799"/>
                  </a:lnTo>
                  <a:lnTo>
                    <a:pt x="55759" y="1079499"/>
                  </a:lnTo>
                  <a:lnTo>
                    <a:pt x="63078" y="1104899"/>
                  </a:lnTo>
                  <a:lnTo>
                    <a:pt x="70897" y="1117599"/>
                  </a:lnTo>
                  <a:lnTo>
                    <a:pt x="79162" y="1130299"/>
                  </a:lnTo>
                  <a:lnTo>
                    <a:pt x="96732" y="1168399"/>
                  </a:lnTo>
                  <a:lnTo>
                    <a:pt x="116017" y="1206499"/>
                  </a:lnTo>
                  <a:lnTo>
                    <a:pt x="136814" y="1231899"/>
                  </a:lnTo>
                  <a:lnTo>
                    <a:pt x="158984" y="1269999"/>
                  </a:lnTo>
                  <a:lnTo>
                    <a:pt x="207777" y="1320799"/>
                  </a:lnTo>
                  <a:lnTo>
                    <a:pt x="261950" y="1371599"/>
                  </a:lnTo>
                  <a:lnTo>
                    <a:pt x="290891" y="1396999"/>
                  </a:lnTo>
                  <a:lnTo>
                    <a:pt x="321132" y="1422399"/>
                  </a:lnTo>
                  <a:lnTo>
                    <a:pt x="352392" y="1447799"/>
                  </a:lnTo>
                  <a:lnTo>
                    <a:pt x="384766" y="1473199"/>
                  </a:lnTo>
                  <a:lnTo>
                    <a:pt x="452575" y="1498599"/>
                  </a:lnTo>
                  <a:lnTo>
                    <a:pt x="487917" y="1523999"/>
                  </a:lnTo>
                  <a:lnTo>
                    <a:pt x="548491" y="1523999"/>
                  </a:lnTo>
                  <a:lnTo>
                    <a:pt x="530495" y="1511299"/>
                  </a:lnTo>
                  <a:lnTo>
                    <a:pt x="512685" y="1511299"/>
                  </a:lnTo>
                  <a:lnTo>
                    <a:pt x="495060" y="1498599"/>
                  </a:lnTo>
                  <a:lnTo>
                    <a:pt x="477806" y="1498599"/>
                  </a:lnTo>
                  <a:lnTo>
                    <a:pt x="460553" y="1485899"/>
                  </a:lnTo>
                  <a:lnTo>
                    <a:pt x="460831" y="1485899"/>
                  </a:lnTo>
                  <a:lnTo>
                    <a:pt x="426880" y="1473199"/>
                  </a:lnTo>
                  <a:lnTo>
                    <a:pt x="427251" y="1473199"/>
                  </a:lnTo>
                  <a:lnTo>
                    <a:pt x="394228" y="1447799"/>
                  </a:lnTo>
                  <a:lnTo>
                    <a:pt x="394599" y="1447799"/>
                  </a:lnTo>
                  <a:lnTo>
                    <a:pt x="362596" y="1435099"/>
                  </a:lnTo>
                  <a:lnTo>
                    <a:pt x="362967" y="1435099"/>
                  </a:lnTo>
                  <a:lnTo>
                    <a:pt x="332078" y="1409699"/>
                  </a:lnTo>
                  <a:lnTo>
                    <a:pt x="332449" y="1409699"/>
                  </a:lnTo>
                  <a:lnTo>
                    <a:pt x="302579" y="1384299"/>
                  </a:lnTo>
                  <a:lnTo>
                    <a:pt x="302858" y="1384299"/>
                  </a:lnTo>
                  <a:lnTo>
                    <a:pt x="274287" y="1358899"/>
                  </a:lnTo>
                  <a:lnTo>
                    <a:pt x="274658" y="1358899"/>
                  </a:lnTo>
                  <a:lnTo>
                    <a:pt x="247200" y="1333499"/>
                  </a:lnTo>
                  <a:lnTo>
                    <a:pt x="247572" y="1333499"/>
                  </a:lnTo>
                  <a:lnTo>
                    <a:pt x="221413" y="1308099"/>
                  </a:lnTo>
                  <a:lnTo>
                    <a:pt x="221691" y="1308099"/>
                  </a:lnTo>
                  <a:lnTo>
                    <a:pt x="196924" y="1282699"/>
                  </a:lnTo>
                  <a:lnTo>
                    <a:pt x="197202" y="1282699"/>
                  </a:lnTo>
                  <a:lnTo>
                    <a:pt x="173733" y="1257299"/>
                  </a:lnTo>
                  <a:lnTo>
                    <a:pt x="174011" y="1257299"/>
                  </a:lnTo>
                  <a:lnTo>
                    <a:pt x="152027" y="1219199"/>
                  </a:lnTo>
                  <a:lnTo>
                    <a:pt x="152305" y="1219199"/>
                  </a:lnTo>
                  <a:lnTo>
                    <a:pt x="131712" y="1193799"/>
                  </a:lnTo>
                  <a:lnTo>
                    <a:pt x="131990" y="1193799"/>
                  </a:lnTo>
                  <a:lnTo>
                    <a:pt x="112918" y="1155699"/>
                  </a:lnTo>
                  <a:lnTo>
                    <a:pt x="113141" y="1155699"/>
                  </a:lnTo>
                  <a:lnTo>
                    <a:pt x="95748" y="1130299"/>
                  </a:lnTo>
                  <a:lnTo>
                    <a:pt x="95887" y="1130299"/>
                  </a:lnTo>
                  <a:lnTo>
                    <a:pt x="87743" y="1104899"/>
                  </a:lnTo>
                  <a:lnTo>
                    <a:pt x="80118" y="1092199"/>
                  </a:lnTo>
                  <a:lnTo>
                    <a:pt x="72985" y="1079499"/>
                  </a:lnTo>
                  <a:lnTo>
                    <a:pt x="66167" y="1054099"/>
                  </a:lnTo>
                  <a:lnTo>
                    <a:pt x="59859" y="1041399"/>
                  </a:lnTo>
                  <a:lnTo>
                    <a:pt x="53941" y="1015999"/>
                  </a:lnTo>
                  <a:lnTo>
                    <a:pt x="48440" y="1003299"/>
                  </a:lnTo>
                  <a:lnTo>
                    <a:pt x="43431" y="990599"/>
                  </a:lnTo>
                  <a:lnTo>
                    <a:pt x="38820" y="965199"/>
                  </a:lnTo>
                  <a:lnTo>
                    <a:pt x="34702" y="952499"/>
                  </a:lnTo>
                  <a:lnTo>
                    <a:pt x="30991" y="927099"/>
                  </a:lnTo>
                  <a:lnTo>
                    <a:pt x="27837" y="914399"/>
                  </a:lnTo>
                  <a:lnTo>
                    <a:pt x="25082" y="888999"/>
                  </a:lnTo>
                  <a:lnTo>
                    <a:pt x="22819" y="876299"/>
                  </a:lnTo>
                  <a:lnTo>
                    <a:pt x="21103" y="850899"/>
                  </a:lnTo>
                  <a:lnTo>
                    <a:pt x="19795" y="825499"/>
                  </a:lnTo>
                  <a:lnTo>
                    <a:pt x="19044" y="812799"/>
                  </a:lnTo>
                  <a:lnTo>
                    <a:pt x="14582" y="812799"/>
                  </a:lnTo>
                  <a:lnTo>
                    <a:pt x="2940" y="800099"/>
                  </a:lnTo>
                  <a:lnTo>
                    <a:pt x="18774" y="787399"/>
                  </a:lnTo>
                  <a:lnTo>
                    <a:pt x="500" y="787399"/>
                  </a:lnTo>
                  <a:lnTo>
                    <a:pt x="779" y="774699"/>
                  </a:lnTo>
                  <a:close/>
                </a:path>
                <a:path w="1597025" h="1574800">
                  <a:moveTo>
                    <a:pt x="1144764" y="76199"/>
                  </a:moveTo>
                  <a:lnTo>
                    <a:pt x="1102186" y="76199"/>
                  </a:lnTo>
                  <a:lnTo>
                    <a:pt x="1136786" y="101599"/>
                  </a:lnTo>
                  <a:lnTo>
                    <a:pt x="1136415" y="101599"/>
                  </a:lnTo>
                  <a:lnTo>
                    <a:pt x="1170459" y="114299"/>
                  </a:lnTo>
                  <a:lnTo>
                    <a:pt x="1170088" y="114299"/>
                  </a:lnTo>
                  <a:lnTo>
                    <a:pt x="1203018" y="126999"/>
                  </a:lnTo>
                  <a:lnTo>
                    <a:pt x="1202647" y="126999"/>
                  </a:lnTo>
                  <a:lnTo>
                    <a:pt x="1234743" y="152399"/>
                  </a:lnTo>
                  <a:lnTo>
                    <a:pt x="1234372" y="152399"/>
                  </a:lnTo>
                  <a:lnTo>
                    <a:pt x="1265261" y="177799"/>
                  </a:lnTo>
                  <a:lnTo>
                    <a:pt x="1264890" y="177799"/>
                  </a:lnTo>
                  <a:lnTo>
                    <a:pt x="1294667" y="203199"/>
                  </a:lnTo>
                  <a:lnTo>
                    <a:pt x="1294296" y="203199"/>
                  </a:lnTo>
                  <a:lnTo>
                    <a:pt x="1322959" y="215899"/>
                  </a:lnTo>
                  <a:lnTo>
                    <a:pt x="1322681" y="215899"/>
                  </a:lnTo>
                  <a:lnTo>
                    <a:pt x="1350046" y="241299"/>
                  </a:lnTo>
                  <a:lnTo>
                    <a:pt x="1349767" y="241299"/>
                  </a:lnTo>
                  <a:lnTo>
                    <a:pt x="1375833" y="279399"/>
                  </a:lnTo>
                  <a:lnTo>
                    <a:pt x="1375555" y="279399"/>
                  </a:lnTo>
                  <a:lnTo>
                    <a:pt x="1400322" y="304799"/>
                  </a:lnTo>
                  <a:lnTo>
                    <a:pt x="1400044" y="304799"/>
                  </a:lnTo>
                  <a:lnTo>
                    <a:pt x="1423513" y="330199"/>
                  </a:lnTo>
                  <a:lnTo>
                    <a:pt x="1423235" y="330199"/>
                  </a:lnTo>
                  <a:lnTo>
                    <a:pt x="1445219" y="355599"/>
                  </a:lnTo>
                  <a:lnTo>
                    <a:pt x="1444941" y="355599"/>
                  </a:lnTo>
                  <a:lnTo>
                    <a:pt x="1465441" y="393699"/>
                  </a:lnTo>
                  <a:lnTo>
                    <a:pt x="1465256" y="393699"/>
                  </a:lnTo>
                  <a:lnTo>
                    <a:pt x="1484272" y="419099"/>
                  </a:lnTo>
                  <a:lnTo>
                    <a:pt x="1483994" y="419099"/>
                  </a:lnTo>
                  <a:lnTo>
                    <a:pt x="1501433" y="457199"/>
                  </a:lnTo>
                  <a:lnTo>
                    <a:pt x="1501247" y="457199"/>
                  </a:lnTo>
                  <a:lnTo>
                    <a:pt x="1509410" y="469899"/>
                  </a:lnTo>
                  <a:lnTo>
                    <a:pt x="1516924" y="495299"/>
                  </a:lnTo>
                  <a:lnTo>
                    <a:pt x="1524159" y="507999"/>
                  </a:lnTo>
                  <a:lnTo>
                    <a:pt x="1530931" y="520699"/>
                  </a:lnTo>
                  <a:lnTo>
                    <a:pt x="1537332" y="546099"/>
                  </a:lnTo>
                  <a:lnTo>
                    <a:pt x="1543176" y="558799"/>
                  </a:lnTo>
                  <a:lnTo>
                    <a:pt x="1548649" y="584199"/>
                  </a:lnTo>
                  <a:lnTo>
                    <a:pt x="1553658" y="596899"/>
                  </a:lnTo>
                  <a:lnTo>
                    <a:pt x="1558296" y="622299"/>
                  </a:lnTo>
                  <a:lnTo>
                    <a:pt x="1562377" y="634999"/>
                  </a:lnTo>
                  <a:lnTo>
                    <a:pt x="1565995" y="660399"/>
                  </a:lnTo>
                  <a:lnTo>
                    <a:pt x="1569149" y="673099"/>
                  </a:lnTo>
                  <a:lnTo>
                    <a:pt x="1571932" y="698499"/>
                  </a:lnTo>
                  <a:lnTo>
                    <a:pt x="1574158" y="711199"/>
                  </a:lnTo>
                  <a:lnTo>
                    <a:pt x="1575921" y="736599"/>
                  </a:lnTo>
                  <a:lnTo>
                    <a:pt x="1577126" y="749299"/>
                  </a:lnTo>
                  <a:lnTo>
                    <a:pt x="1577869" y="774699"/>
                  </a:lnTo>
                  <a:lnTo>
                    <a:pt x="1578147" y="787399"/>
                  </a:lnTo>
                  <a:lnTo>
                    <a:pt x="1577961" y="812799"/>
                  </a:lnTo>
                  <a:lnTo>
                    <a:pt x="1577219" y="825499"/>
                  </a:lnTo>
                  <a:lnTo>
                    <a:pt x="1575921" y="850899"/>
                  </a:lnTo>
                  <a:lnTo>
                    <a:pt x="1574158" y="876299"/>
                  </a:lnTo>
                  <a:lnTo>
                    <a:pt x="1571932" y="888999"/>
                  </a:lnTo>
                  <a:lnTo>
                    <a:pt x="1569242" y="914399"/>
                  </a:lnTo>
                  <a:lnTo>
                    <a:pt x="1566088" y="927099"/>
                  </a:lnTo>
                  <a:lnTo>
                    <a:pt x="1562377" y="952499"/>
                  </a:lnTo>
                  <a:lnTo>
                    <a:pt x="1558296" y="965199"/>
                  </a:lnTo>
                  <a:lnTo>
                    <a:pt x="1553658" y="990599"/>
                  </a:lnTo>
                  <a:lnTo>
                    <a:pt x="1548649" y="1003299"/>
                  </a:lnTo>
                  <a:lnTo>
                    <a:pt x="1543176" y="1015999"/>
                  </a:lnTo>
                  <a:lnTo>
                    <a:pt x="1537239" y="1041399"/>
                  </a:lnTo>
                  <a:lnTo>
                    <a:pt x="1530931" y="1054099"/>
                  </a:lnTo>
                  <a:lnTo>
                    <a:pt x="1524067" y="1079499"/>
                  </a:lnTo>
                  <a:lnTo>
                    <a:pt x="1516924" y="1092199"/>
                  </a:lnTo>
                  <a:lnTo>
                    <a:pt x="1509318" y="1104899"/>
                  </a:lnTo>
                  <a:lnTo>
                    <a:pt x="1501340" y="1130299"/>
                  </a:lnTo>
                  <a:lnTo>
                    <a:pt x="1501526" y="1130299"/>
                  </a:lnTo>
                  <a:lnTo>
                    <a:pt x="1483994" y="1155699"/>
                  </a:lnTo>
                  <a:lnTo>
                    <a:pt x="1484272" y="1155699"/>
                  </a:lnTo>
                  <a:lnTo>
                    <a:pt x="1465256" y="1193799"/>
                  </a:lnTo>
                  <a:lnTo>
                    <a:pt x="1465441" y="1193799"/>
                  </a:lnTo>
                  <a:lnTo>
                    <a:pt x="1444941" y="1219199"/>
                  </a:lnTo>
                  <a:lnTo>
                    <a:pt x="1445219" y="1219199"/>
                  </a:lnTo>
                  <a:lnTo>
                    <a:pt x="1423235" y="1257299"/>
                  </a:lnTo>
                  <a:lnTo>
                    <a:pt x="1423513" y="1257299"/>
                  </a:lnTo>
                  <a:lnTo>
                    <a:pt x="1400044" y="1282699"/>
                  </a:lnTo>
                  <a:lnTo>
                    <a:pt x="1400322" y="1282699"/>
                  </a:lnTo>
                  <a:lnTo>
                    <a:pt x="1375555" y="1308099"/>
                  </a:lnTo>
                  <a:lnTo>
                    <a:pt x="1375833" y="1308099"/>
                  </a:lnTo>
                  <a:lnTo>
                    <a:pt x="1349675" y="1333499"/>
                  </a:lnTo>
                  <a:lnTo>
                    <a:pt x="1350046" y="1333499"/>
                  </a:lnTo>
                  <a:lnTo>
                    <a:pt x="1322588" y="1358899"/>
                  </a:lnTo>
                  <a:lnTo>
                    <a:pt x="1322959" y="1358899"/>
                  </a:lnTo>
                  <a:lnTo>
                    <a:pt x="1294296" y="1384299"/>
                  </a:lnTo>
                  <a:lnTo>
                    <a:pt x="1294667" y="1384299"/>
                  </a:lnTo>
                  <a:lnTo>
                    <a:pt x="1264797" y="1409699"/>
                  </a:lnTo>
                  <a:lnTo>
                    <a:pt x="1265169" y="1409699"/>
                  </a:lnTo>
                  <a:lnTo>
                    <a:pt x="1234279" y="1435099"/>
                  </a:lnTo>
                  <a:lnTo>
                    <a:pt x="1234650" y="1435099"/>
                  </a:lnTo>
                  <a:lnTo>
                    <a:pt x="1202554" y="1447799"/>
                  </a:lnTo>
                  <a:lnTo>
                    <a:pt x="1202925" y="1447799"/>
                  </a:lnTo>
                  <a:lnTo>
                    <a:pt x="1169902" y="1473199"/>
                  </a:lnTo>
                  <a:lnTo>
                    <a:pt x="1170273" y="1473199"/>
                  </a:lnTo>
                  <a:lnTo>
                    <a:pt x="1136322" y="1485899"/>
                  </a:lnTo>
                  <a:lnTo>
                    <a:pt x="1136601" y="1485899"/>
                  </a:lnTo>
                  <a:lnTo>
                    <a:pt x="1119254" y="1498599"/>
                  </a:lnTo>
                  <a:lnTo>
                    <a:pt x="1101908" y="1498599"/>
                  </a:lnTo>
                  <a:lnTo>
                    <a:pt x="1084283" y="1511299"/>
                  </a:lnTo>
                  <a:lnTo>
                    <a:pt x="1066473" y="1511299"/>
                  </a:lnTo>
                  <a:lnTo>
                    <a:pt x="1048477" y="1523999"/>
                  </a:lnTo>
                  <a:lnTo>
                    <a:pt x="1109236" y="1523999"/>
                  </a:lnTo>
                  <a:lnTo>
                    <a:pt x="1127046" y="1511299"/>
                  </a:lnTo>
                  <a:lnTo>
                    <a:pt x="1144578" y="1498599"/>
                  </a:lnTo>
                  <a:lnTo>
                    <a:pt x="1178993" y="1485899"/>
                  </a:lnTo>
                  <a:lnTo>
                    <a:pt x="1244854" y="1447799"/>
                  </a:lnTo>
                  <a:lnTo>
                    <a:pt x="1276114" y="1422399"/>
                  </a:lnTo>
                  <a:lnTo>
                    <a:pt x="1306262" y="1396999"/>
                  </a:lnTo>
                  <a:lnTo>
                    <a:pt x="1335204" y="1371599"/>
                  </a:lnTo>
                  <a:lnTo>
                    <a:pt x="1389469" y="1320799"/>
                  </a:lnTo>
                  <a:lnTo>
                    <a:pt x="1438169" y="1269999"/>
                  </a:lnTo>
                  <a:lnTo>
                    <a:pt x="1460432" y="1231899"/>
                  </a:lnTo>
                  <a:lnTo>
                    <a:pt x="1481211" y="1206499"/>
                  </a:lnTo>
                  <a:lnTo>
                    <a:pt x="1500412" y="1168399"/>
                  </a:lnTo>
                  <a:lnTo>
                    <a:pt x="1518037" y="1130299"/>
                  </a:lnTo>
                  <a:lnTo>
                    <a:pt x="1526293" y="1117599"/>
                  </a:lnTo>
                  <a:lnTo>
                    <a:pt x="1534085" y="1104899"/>
                  </a:lnTo>
                  <a:lnTo>
                    <a:pt x="1541413" y="1079499"/>
                  </a:lnTo>
                  <a:lnTo>
                    <a:pt x="1548370" y="1066799"/>
                  </a:lnTo>
                  <a:lnTo>
                    <a:pt x="1554864" y="1041399"/>
                  </a:lnTo>
                  <a:lnTo>
                    <a:pt x="1560893" y="1028699"/>
                  </a:lnTo>
                  <a:lnTo>
                    <a:pt x="1566552" y="1003299"/>
                  </a:lnTo>
                  <a:lnTo>
                    <a:pt x="1571654" y="990599"/>
                  </a:lnTo>
                  <a:lnTo>
                    <a:pt x="1576384" y="965199"/>
                  </a:lnTo>
                  <a:lnTo>
                    <a:pt x="1580559" y="952499"/>
                  </a:lnTo>
                  <a:lnTo>
                    <a:pt x="1584362" y="927099"/>
                  </a:lnTo>
                  <a:lnTo>
                    <a:pt x="1587609" y="914399"/>
                  </a:lnTo>
                  <a:lnTo>
                    <a:pt x="1590391" y="888999"/>
                  </a:lnTo>
                  <a:lnTo>
                    <a:pt x="1592618" y="876299"/>
                  </a:lnTo>
                  <a:lnTo>
                    <a:pt x="1594473" y="850899"/>
                  </a:lnTo>
                  <a:lnTo>
                    <a:pt x="1595772" y="838199"/>
                  </a:lnTo>
                  <a:lnTo>
                    <a:pt x="1596514" y="812799"/>
                  </a:lnTo>
                  <a:lnTo>
                    <a:pt x="1596699" y="787399"/>
                  </a:lnTo>
                  <a:lnTo>
                    <a:pt x="1596421" y="774699"/>
                  </a:lnTo>
                  <a:lnTo>
                    <a:pt x="1595679" y="749299"/>
                  </a:lnTo>
                  <a:lnTo>
                    <a:pt x="1594380" y="736599"/>
                  </a:lnTo>
                  <a:lnTo>
                    <a:pt x="1592525" y="711199"/>
                  </a:lnTo>
                  <a:lnTo>
                    <a:pt x="1590299" y="685799"/>
                  </a:lnTo>
                  <a:lnTo>
                    <a:pt x="1587516" y="673099"/>
                  </a:lnTo>
                  <a:lnTo>
                    <a:pt x="1584269" y="647699"/>
                  </a:lnTo>
                  <a:lnTo>
                    <a:pt x="1580559" y="634999"/>
                  </a:lnTo>
                  <a:lnTo>
                    <a:pt x="1576292" y="609599"/>
                  </a:lnTo>
                  <a:lnTo>
                    <a:pt x="1571561" y="596899"/>
                  </a:lnTo>
                  <a:lnTo>
                    <a:pt x="1566459" y="571499"/>
                  </a:lnTo>
                  <a:lnTo>
                    <a:pt x="1560800" y="558799"/>
                  </a:lnTo>
                  <a:lnTo>
                    <a:pt x="1554864" y="533399"/>
                  </a:lnTo>
                  <a:lnTo>
                    <a:pt x="1548278" y="520699"/>
                  </a:lnTo>
                  <a:lnTo>
                    <a:pt x="1541413" y="507999"/>
                  </a:lnTo>
                  <a:lnTo>
                    <a:pt x="1533992" y="482599"/>
                  </a:lnTo>
                  <a:lnTo>
                    <a:pt x="1526293" y="469899"/>
                  </a:lnTo>
                  <a:lnTo>
                    <a:pt x="1518037" y="444499"/>
                  </a:lnTo>
                  <a:lnTo>
                    <a:pt x="1500412" y="419099"/>
                  </a:lnTo>
                  <a:lnTo>
                    <a:pt x="1481211" y="380999"/>
                  </a:lnTo>
                  <a:lnTo>
                    <a:pt x="1460432" y="355599"/>
                  </a:lnTo>
                  <a:lnTo>
                    <a:pt x="1438169" y="317499"/>
                  </a:lnTo>
                  <a:lnTo>
                    <a:pt x="1414515" y="292099"/>
                  </a:lnTo>
                  <a:lnTo>
                    <a:pt x="1389469" y="266699"/>
                  </a:lnTo>
                  <a:lnTo>
                    <a:pt x="1363032" y="228599"/>
                  </a:lnTo>
                  <a:lnTo>
                    <a:pt x="1335296" y="203199"/>
                  </a:lnTo>
                  <a:lnTo>
                    <a:pt x="1306262" y="177799"/>
                  </a:lnTo>
                  <a:lnTo>
                    <a:pt x="1276207" y="165099"/>
                  </a:lnTo>
                  <a:lnTo>
                    <a:pt x="1244946" y="139699"/>
                  </a:lnTo>
                  <a:lnTo>
                    <a:pt x="1212480" y="114299"/>
                  </a:lnTo>
                  <a:lnTo>
                    <a:pt x="1179086" y="101599"/>
                  </a:lnTo>
                  <a:lnTo>
                    <a:pt x="1144764" y="76199"/>
                  </a:lnTo>
                  <a:close/>
                </a:path>
                <a:path w="1597025" h="1574800">
                  <a:moveTo>
                    <a:pt x="18774" y="787399"/>
                  </a:moveTo>
                  <a:lnTo>
                    <a:pt x="2940" y="800099"/>
                  </a:lnTo>
                  <a:lnTo>
                    <a:pt x="14582" y="812799"/>
                  </a:lnTo>
                  <a:lnTo>
                    <a:pt x="18830" y="812799"/>
                  </a:lnTo>
                  <a:lnTo>
                    <a:pt x="18909" y="800099"/>
                  </a:lnTo>
                  <a:lnTo>
                    <a:pt x="18774" y="787399"/>
                  </a:lnTo>
                  <a:close/>
                </a:path>
                <a:path w="1597025" h="1574800">
                  <a:moveTo>
                    <a:pt x="18948" y="803812"/>
                  </a:moveTo>
                  <a:lnTo>
                    <a:pt x="18830" y="812799"/>
                  </a:lnTo>
                  <a:lnTo>
                    <a:pt x="19044" y="812799"/>
                  </a:lnTo>
                  <a:lnTo>
                    <a:pt x="18948" y="803812"/>
                  </a:lnTo>
                  <a:close/>
                </a:path>
                <a:path w="1597025" h="1574800">
                  <a:moveTo>
                    <a:pt x="19331" y="774699"/>
                  </a:moveTo>
                  <a:lnTo>
                    <a:pt x="4693" y="774699"/>
                  </a:lnTo>
                  <a:lnTo>
                    <a:pt x="16335" y="787399"/>
                  </a:lnTo>
                  <a:lnTo>
                    <a:pt x="18774" y="787399"/>
                  </a:lnTo>
                  <a:lnTo>
                    <a:pt x="18948" y="803812"/>
                  </a:lnTo>
                  <a:lnTo>
                    <a:pt x="19331" y="774699"/>
                  </a:lnTo>
                  <a:close/>
                </a:path>
                <a:path w="1597025" h="1574800">
                  <a:moveTo>
                    <a:pt x="495245" y="76199"/>
                  </a:moveTo>
                  <a:lnTo>
                    <a:pt x="452575" y="76199"/>
                  </a:lnTo>
                  <a:lnTo>
                    <a:pt x="418160" y="101599"/>
                  </a:lnTo>
                  <a:lnTo>
                    <a:pt x="384766" y="114299"/>
                  </a:lnTo>
                  <a:lnTo>
                    <a:pt x="352392" y="139699"/>
                  </a:lnTo>
                  <a:lnTo>
                    <a:pt x="321132" y="165099"/>
                  </a:lnTo>
                  <a:lnTo>
                    <a:pt x="290891" y="177799"/>
                  </a:lnTo>
                  <a:lnTo>
                    <a:pt x="261950" y="203199"/>
                  </a:lnTo>
                  <a:lnTo>
                    <a:pt x="234214" y="228599"/>
                  </a:lnTo>
                  <a:lnTo>
                    <a:pt x="207869" y="266699"/>
                  </a:lnTo>
                  <a:lnTo>
                    <a:pt x="182731" y="292099"/>
                  </a:lnTo>
                  <a:lnTo>
                    <a:pt x="159077" y="317499"/>
                  </a:lnTo>
                  <a:lnTo>
                    <a:pt x="136814" y="355599"/>
                  </a:lnTo>
                  <a:lnTo>
                    <a:pt x="116082" y="380999"/>
                  </a:lnTo>
                  <a:lnTo>
                    <a:pt x="96871" y="419099"/>
                  </a:lnTo>
                  <a:lnTo>
                    <a:pt x="79218" y="444499"/>
                  </a:lnTo>
                  <a:lnTo>
                    <a:pt x="71036" y="469899"/>
                  </a:lnTo>
                  <a:lnTo>
                    <a:pt x="63217" y="482599"/>
                  </a:lnTo>
                  <a:lnTo>
                    <a:pt x="55898" y="507999"/>
                  </a:lnTo>
                  <a:lnTo>
                    <a:pt x="48931" y="520699"/>
                  </a:lnTo>
                  <a:lnTo>
                    <a:pt x="42457" y="533399"/>
                  </a:lnTo>
                  <a:lnTo>
                    <a:pt x="36399" y="558799"/>
                  </a:lnTo>
                  <a:lnTo>
                    <a:pt x="30769" y="571499"/>
                  </a:lnTo>
                  <a:lnTo>
                    <a:pt x="25630" y="596899"/>
                  </a:lnTo>
                  <a:lnTo>
                    <a:pt x="20917" y="609599"/>
                  </a:lnTo>
                  <a:lnTo>
                    <a:pt x="16687" y="634999"/>
                  </a:lnTo>
                  <a:lnTo>
                    <a:pt x="12958" y="647699"/>
                  </a:lnTo>
                  <a:lnTo>
                    <a:pt x="9721" y="673099"/>
                  </a:lnTo>
                  <a:lnTo>
                    <a:pt x="6901" y="685799"/>
                  </a:lnTo>
                  <a:lnTo>
                    <a:pt x="4656" y="711199"/>
                  </a:lnTo>
                  <a:lnTo>
                    <a:pt x="2819" y="736599"/>
                  </a:lnTo>
                  <a:lnTo>
                    <a:pt x="1558" y="749299"/>
                  </a:lnTo>
                  <a:lnTo>
                    <a:pt x="779" y="774699"/>
                  </a:lnTo>
                  <a:lnTo>
                    <a:pt x="500" y="787399"/>
                  </a:lnTo>
                  <a:lnTo>
                    <a:pt x="16335" y="787399"/>
                  </a:lnTo>
                  <a:lnTo>
                    <a:pt x="4693" y="774699"/>
                  </a:lnTo>
                  <a:lnTo>
                    <a:pt x="19331" y="774699"/>
                  </a:lnTo>
                  <a:lnTo>
                    <a:pt x="20092" y="749299"/>
                  </a:lnTo>
                  <a:lnTo>
                    <a:pt x="21335" y="736599"/>
                  </a:lnTo>
                  <a:lnTo>
                    <a:pt x="23116" y="711199"/>
                  </a:lnTo>
                  <a:lnTo>
                    <a:pt x="25323" y="698499"/>
                  </a:lnTo>
                  <a:lnTo>
                    <a:pt x="28078" y="673099"/>
                  </a:lnTo>
                  <a:lnTo>
                    <a:pt x="31242" y="660399"/>
                  </a:lnTo>
                  <a:lnTo>
                    <a:pt x="34887" y="634999"/>
                  </a:lnTo>
                  <a:lnTo>
                    <a:pt x="39015" y="622299"/>
                  </a:lnTo>
                  <a:lnTo>
                    <a:pt x="43625" y="596899"/>
                  </a:lnTo>
                  <a:lnTo>
                    <a:pt x="48644" y="584199"/>
                  </a:lnTo>
                  <a:lnTo>
                    <a:pt x="54145" y="558799"/>
                  </a:lnTo>
                  <a:lnTo>
                    <a:pt x="60063" y="546099"/>
                  </a:lnTo>
                  <a:lnTo>
                    <a:pt x="66398" y="520699"/>
                  </a:lnTo>
                  <a:lnTo>
                    <a:pt x="73198" y="507999"/>
                  </a:lnTo>
                  <a:lnTo>
                    <a:pt x="80359" y="495299"/>
                  </a:lnTo>
                  <a:lnTo>
                    <a:pt x="87975" y="469899"/>
                  </a:lnTo>
                  <a:lnTo>
                    <a:pt x="95971" y="457199"/>
                  </a:lnTo>
                  <a:lnTo>
                    <a:pt x="95813" y="457199"/>
                  </a:lnTo>
                  <a:lnTo>
                    <a:pt x="113271" y="419099"/>
                  </a:lnTo>
                  <a:lnTo>
                    <a:pt x="113067" y="419099"/>
                  </a:lnTo>
                  <a:lnTo>
                    <a:pt x="132083" y="393699"/>
                  </a:lnTo>
                  <a:lnTo>
                    <a:pt x="131805" y="393699"/>
                  </a:lnTo>
                  <a:lnTo>
                    <a:pt x="152305" y="355599"/>
                  </a:lnTo>
                  <a:lnTo>
                    <a:pt x="152120" y="355599"/>
                  </a:lnTo>
                  <a:lnTo>
                    <a:pt x="174104" y="330199"/>
                  </a:lnTo>
                  <a:lnTo>
                    <a:pt x="173826" y="330199"/>
                  </a:lnTo>
                  <a:lnTo>
                    <a:pt x="197202" y="304799"/>
                  </a:lnTo>
                  <a:lnTo>
                    <a:pt x="196924" y="304799"/>
                  </a:lnTo>
                  <a:lnTo>
                    <a:pt x="221691" y="279399"/>
                  </a:lnTo>
                  <a:lnTo>
                    <a:pt x="221413" y="279399"/>
                  </a:lnTo>
                  <a:lnTo>
                    <a:pt x="247571" y="241299"/>
                  </a:lnTo>
                  <a:lnTo>
                    <a:pt x="247200" y="241299"/>
                  </a:lnTo>
                  <a:lnTo>
                    <a:pt x="274658" y="215899"/>
                  </a:lnTo>
                  <a:lnTo>
                    <a:pt x="274287" y="215899"/>
                  </a:lnTo>
                  <a:lnTo>
                    <a:pt x="302857" y="203199"/>
                  </a:lnTo>
                  <a:lnTo>
                    <a:pt x="302579" y="203199"/>
                  </a:lnTo>
                  <a:lnTo>
                    <a:pt x="332449" y="177799"/>
                  </a:lnTo>
                  <a:lnTo>
                    <a:pt x="332077" y="177799"/>
                  </a:lnTo>
                  <a:lnTo>
                    <a:pt x="362967" y="152399"/>
                  </a:lnTo>
                  <a:lnTo>
                    <a:pt x="362596" y="152399"/>
                  </a:lnTo>
                  <a:lnTo>
                    <a:pt x="394599" y="126999"/>
                  </a:lnTo>
                  <a:lnTo>
                    <a:pt x="394228" y="126999"/>
                  </a:lnTo>
                  <a:lnTo>
                    <a:pt x="427251" y="114299"/>
                  </a:lnTo>
                  <a:lnTo>
                    <a:pt x="426880" y="114299"/>
                  </a:lnTo>
                  <a:lnTo>
                    <a:pt x="460831" y="101599"/>
                  </a:lnTo>
                  <a:lnTo>
                    <a:pt x="460553" y="101599"/>
                  </a:lnTo>
                  <a:lnTo>
                    <a:pt x="495245" y="76199"/>
                  </a:lnTo>
                  <a:close/>
                </a:path>
                <a:path w="1597025" h="1574800">
                  <a:moveTo>
                    <a:pt x="530680" y="63499"/>
                  </a:moveTo>
                  <a:lnTo>
                    <a:pt x="487917" y="63499"/>
                  </a:lnTo>
                  <a:lnTo>
                    <a:pt x="470107" y="76199"/>
                  </a:lnTo>
                  <a:lnTo>
                    <a:pt x="512870" y="76199"/>
                  </a:lnTo>
                  <a:lnTo>
                    <a:pt x="530680" y="63499"/>
                  </a:lnTo>
                  <a:close/>
                </a:path>
                <a:path w="1597025" h="1574800">
                  <a:moveTo>
                    <a:pt x="1109236" y="63499"/>
                  </a:moveTo>
                  <a:lnTo>
                    <a:pt x="1066844" y="63499"/>
                  </a:lnTo>
                  <a:lnTo>
                    <a:pt x="1084654" y="76199"/>
                  </a:lnTo>
                  <a:lnTo>
                    <a:pt x="1127046" y="76199"/>
                  </a:lnTo>
                  <a:lnTo>
                    <a:pt x="1109236" y="63499"/>
                  </a:lnTo>
                  <a:close/>
                </a:path>
                <a:path w="1597025" h="1574800">
                  <a:moveTo>
                    <a:pt x="622607" y="38099"/>
                  </a:moveTo>
                  <a:lnTo>
                    <a:pt x="542647" y="38099"/>
                  </a:lnTo>
                  <a:lnTo>
                    <a:pt x="524187" y="50799"/>
                  </a:lnTo>
                  <a:lnTo>
                    <a:pt x="506006" y="63499"/>
                  </a:lnTo>
                  <a:lnTo>
                    <a:pt x="548676" y="63499"/>
                  </a:lnTo>
                  <a:lnTo>
                    <a:pt x="566950" y="50799"/>
                  </a:lnTo>
                  <a:lnTo>
                    <a:pt x="603870" y="50799"/>
                  </a:lnTo>
                  <a:lnTo>
                    <a:pt x="622607" y="38099"/>
                  </a:lnTo>
                  <a:close/>
                </a:path>
                <a:path w="1597025" h="1574800">
                  <a:moveTo>
                    <a:pt x="1054692" y="38099"/>
                  </a:moveTo>
                  <a:lnTo>
                    <a:pt x="974824" y="38099"/>
                  </a:lnTo>
                  <a:lnTo>
                    <a:pt x="993562" y="50799"/>
                  </a:lnTo>
                  <a:lnTo>
                    <a:pt x="1030574" y="50799"/>
                  </a:lnTo>
                  <a:lnTo>
                    <a:pt x="1048848" y="63499"/>
                  </a:lnTo>
                  <a:lnTo>
                    <a:pt x="1091333" y="63499"/>
                  </a:lnTo>
                  <a:lnTo>
                    <a:pt x="1054692" y="38099"/>
                  </a:lnTo>
                  <a:close/>
                </a:path>
                <a:path w="1597025" h="1574800">
                  <a:moveTo>
                    <a:pt x="679934" y="25399"/>
                  </a:moveTo>
                  <a:lnTo>
                    <a:pt x="599139" y="25399"/>
                  </a:lnTo>
                  <a:lnTo>
                    <a:pt x="580123" y="38099"/>
                  </a:lnTo>
                  <a:lnTo>
                    <a:pt x="660733" y="38099"/>
                  </a:lnTo>
                  <a:lnTo>
                    <a:pt x="679934" y="25399"/>
                  </a:lnTo>
                  <a:close/>
                </a:path>
                <a:path w="1597025" h="1574800">
                  <a:moveTo>
                    <a:pt x="998107" y="25399"/>
                  </a:moveTo>
                  <a:lnTo>
                    <a:pt x="917497" y="25399"/>
                  </a:lnTo>
                  <a:lnTo>
                    <a:pt x="936792" y="38099"/>
                  </a:lnTo>
                  <a:lnTo>
                    <a:pt x="1017123" y="38099"/>
                  </a:lnTo>
                  <a:lnTo>
                    <a:pt x="998107" y="25399"/>
                  </a:lnTo>
                  <a:close/>
                </a:path>
                <a:path w="1597025" h="1574800">
                  <a:moveTo>
                    <a:pt x="959426" y="12699"/>
                  </a:moveTo>
                  <a:lnTo>
                    <a:pt x="637728" y="12699"/>
                  </a:lnTo>
                  <a:lnTo>
                    <a:pt x="618340" y="25399"/>
                  </a:lnTo>
                  <a:lnTo>
                    <a:pt x="978906" y="25399"/>
                  </a:lnTo>
                  <a:lnTo>
                    <a:pt x="959426" y="12699"/>
                  </a:lnTo>
                  <a:close/>
                </a:path>
                <a:path w="1597025" h="1574800">
                  <a:moveTo>
                    <a:pt x="859985" y="0"/>
                  </a:moveTo>
                  <a:lnTo>
                    <a:pt x="737168" y="0"/>
                  </a:lnTo>
                  <a:lnTo>
                    <a:pt x="717039" y="12699"/>
                  </a:lnTo>
                  <a:lnTo>
                    <a:pt x="880207" y="12699"/>
                  </a:lnTo>
                  <a:lnTo>
                    <a:pt x="859985" y="0"/>
                  </a:lnTo>
                  <a:close/>
                </a:path>
              </a:pathLst>
            </a:custGeom>
            <a:solidFill>
              <a:srgbClr val="FFFF00"/>
            </a:solidFill>
          </p:spPr>
          <p:txBody>
            <a:bodyPr wrap="square" lIns="0" tIns="0" rIns="0" bIns="0" rtlCol="0"/>
            <a:lstStyle/>
            <a:p>
              <a:endParaRPr/>
            </a:p>
          </p:txBody>
        </p:sp>
        <p:pic>
          <p:nvPicPr>
            <p:cNvPr id="58" name="object 58"/>
            <p:cNvPicPr/>
            <p:nvPr/>
          </p:nvPicPr>
          <p:blipFill>
            <a:blip r:embed="rId30" cstate="print"/>
            <a:stretch>
              <a:fillRect/>
            </a:stretch>
          </p:blipFill>
          <p:spPr>
            <a:xfrm>
              <a:off x="2830627" y="4391049"/>
              <a:ext cx="1196627" cy="509082"/>
            </a:xfrm>
            <a:prstGeom prst="rect">
              <a:avLst/>
            </a:prstGeom>
          </p:spPr>
        </p:pic>
      </p:grpSp>
      <p:sp>
        <p:nvSpPr>
          <p:cNvPr id="59" name="object 59"/>
          <p:cNvSpPr txBox="1"/>
          <p:nvPr/>
        </p:nvSpPr>
        <p:spPr>
          <a:xfrm>
            <a:off x="2967737" y="4449483"/>
            <a:ext cx="916305" cy="290195"/>
          </a:xfrm>
          <a:prstGeom prst="rect">
            <a:avLst/>
          </a:prstGeom>
        </p:spPr>
        <p:txBody>
          <a:bodyPr vert="horz" wrap="square" lIns="0" tIns="17145" rIns="0" bIns="0" rtlCol="0">
            <a:spAutoFit/>
          </a:bodyPr>
          <a:lstStyle/>
          <a:p>
            <a:pPr marL="12700">
              <a:lnSpc>
                <a:spcPct val="100000"/>
              </a:lnSpc>
              <a:spcBef>
                <a:spcPts val="135"/>
              </a:spcBef>
            </a:pPr>
            <a:r>
              <a:rPr sz="1700" spc="15" dirty="0">
                <a:solidFill>
                  <a:srgbClr val="FFFF00"/>
                </a:solidFill>
                <a:latin typeface="Cambria"/>
                <a:cs typeface="Cambria"/>
              </a:rPr>
              <a:t>Cell</a:t>
            </a:r>
            <a:r>
              <a:rPr sz="1700" spc="-45" dirty="0">
                <a:solidFill>
                  <a:srgbClr val="FFFF00"/>
                </a:solidFill>
                <a:latin typeface="Cambria"/>
                <a:cs typeface="Cambria"/>
              </a:rPr>
              <a:t> </a:t>
            </a:r>
            <a:r>
              <a:rPr sz="1700" spc="20" dirty="0">
                <a:solidFill>
                  <a:srgbClr val="FFFF00"/>
                </a:solidFill>
                <a:latin typeface="Cambria"/>
                <a:cs typeface="Cambria"/>
              </a:rPr>
              <a:t>Body</a:t>
            </a:r>
            <a:endParaRPr sz="1700">
              <a:latin typeface="Cambria"/>
              <a:cs typeface="Cambria"/>
            </a:endParaRPr>
          </a:p>
        </p:txBody>
      </p:sp>
      <p:grpSp>
        <p:nvGrpSpPr>
          <p:cNvPr id="60" name="object 60"/>
          <p:cNvGrpSpPr/>
          <p:nvPr/>
        </p:nvGrpSpPr>
        <p:grpSpPr>
          <a:xfrm>
            <a:off x="2762169" y="4503704"/>
            <a:ext cx="1543685" cy="1122680"/>
            <a:chOff x="2762169" y="4503704"/>
            <a:chExt cx="1543685" cy="1122680"/>
          </a:xfrm>
        </p:grpSpPr>
        <p:pic>
          <p:nvPicPr>
            <p:cNvPr id="61" name="object 61"/>
            <p:cNvPicPr/>
            <p:nvPr/>
          </p:nvPicPr>
          <p:blipFill>
            <a:blip r:embed="rId4" cstate="print"/>
            <a:stretch>
              <a:fillRect/>
            </a:stretch>
          </p:blipFill>
          <p:spPr>
            <a:xfrm>
              <a:off x="2762169" y="4832804"/>
              <a:ext cx="1150431" cy="575932"/>
            </a:xfrm>
            <a:prstGeom prst="rect">
              <a:avLst/>
            </a:prstGeom>
          </p:spPr>
        </p:pic>
        <p:sp>
          <p:nvSpPr>
            <p:cNvPr id="62" name="object 62"/>
            <p:cNvSpPr/>
            <p:nvPr/>
          </p:nvSpPr>
          <p:spPr>
            <a:xfrm>
              <a:off x="3984027" y="4513229"/>
              <a:ext cx="0" cy="1103630"/>
            </a:xfrm>
            <a:custGeom>
              <a:avLst/>
              <a:gdLst/>
              <a:ahLst/>
              <a:cxnLst/>
              <a:rect l="l" t="t" r="r" b="b"/>
              <a:pathLst>
                <a:path h="1103629">
                  <a:moveTo>
                    <a:pt x="0" y="0"/>
                  </a:moveTo>
                  <a:lnTo>
                    <a:pt x="0" y="1103286"/>
                  </a:lnTo>
                </a:path>
              </a:pathLst>
            </a:custGeom>
            <a:ln w="18552">
              <a:solidFill>
                <a:srgbClr val="FFFF00"/>
              </a:solidFill>
            </a:ln>
          </p:spPr>
          <p:txBody>
            <a:bodyPr wrap="square" lIns="0" tIns="0" rIns="0" bIns="0" rtlCol="0"/>
            <a:lstStyle/>
            <a:p>
              <a:endParaRPr/>
            </a:p>
          </p:txBody>
        </p:sp>
        <p:pic>
          <p:nvPicPr>
            <p:cNvPr id="63" name="object 63"/>
            <p:cNvPicPr/>
            <p:nvPr/>
          </p:nvPicPr>
          <p:blipFill>
            <a:blip r:embed="rId31" cstate="print"/>
            <a:stretch>
              <a:fillRect/>
            </a:stretch>
          </p:blipFill>
          <p:spPr>
            <a:xfrm>
              <a:off x="3867240" y="4755662"/>
              <a:ext cx="438299" cy="612274"/>
            </a:xfrm>
            <a:prstGeom prst="rect">
              <a:avLst/>
            </a:prstGeom>
          </p:spPr>
        </p:pic>
      </p:grpSp>
      <p:sp>
        <p:nvSpPr>
          <p:cNvPr id="64" name="object 64"/>
          <p:cNvSpPr txBox="1"/>
          <p:nvPr/>
        </p:nvSpPr>
        <p:spPr>
          <a:xfrm>
            <a:off x="4032179" y="4825791"/>
            <a:ext cx="107314" cy="356235"/>
          </a:xfrm>
          <a:prstGeom prst="rect">
            <a:avLst/>
          </a:prstGeom>
        </p:spPr>
        <p:txBody>
          <a:bodyPr vert="horz" wrap="square" lIns="0" tIns="15240" rIns="0" bIns="0" rtlCol="0">
            <a:spAutoFit/>
          </a:bodyPr>
          <a:lstStyle/>
          <a:p>
            <a:pPr marL="12700">
              <a:lnSpc>
                <a:spcPct val="100000"/>
              </a:lnSpc>
              <a:spcBef>
                <a:spcPts val="120"/>
              </a:spcBef>
            </a:pPr>
            <a:r>
              <a:rPr sz="2150" i="1" spc="10" dirty="0">
                <a:solidFill>
                  <a:srgbClr val="FDFFFF"/>
                </a:solidFill>
                <a:latin typeface="Cambria"/>
                <a:cs typeface="Cambria"/>
              </a:rPr>
              <a:t>f</a:t>
            </a:r>
            <a:endParaRPr sz="2150">
              <a:latin typeface="Cambria"/>
              <a:cs typeface="Cambria"/>
            </a:endParaRPr>
          </a:p>
        </p:txBody>
      </p:sp>
      <p:grpSp>
        <p:nvGrpSpPr>
          <p:cNvPr id="65" name="object 65"/>
          <p:cNvGrpSpPr/>
          <p:nvPr/>
        </p:nvGrpSpPr>
        <p:grpSpPr>
          <a:xfrm>
            <a:off x="1891414" y="3421041"/>
            <a:ext cx="1356995" cy="1376045"/>
            <a:chOff x="1891414" y="3421041"/>
            <a:chExt cx="1356995" cy="1376045"/>
          </a:xfrm>
        </p:grpSpPr>
        <p:sp>
          <p:nvSpPr>
            <p:cNvPr id="66" name="object 66"/>
            <p:cNvSpPr/>
            <p:nvPr/>
          </p:nvSpPr>
          <p:spPr>
            <a:xfrm>
              <a:off x="2237740" y="3750614"/>
              <a:ext cx="576580" cy="697230"/>
            </a:xfrm>
            <a:custGeom>
              <a:avLst/>
              <a:gdLst/>
              <a:ahLst/>
              <a:cxnLst/>
              <a:rect l="l" t="t" r="r" b="b"/>
              <a:pathLst>
                <a:path w="576580" h="697229">
                  <a:moveTo>
                    <a:pt x="0" y="0"/>
                  </a:moveTo>
                  <a:lnTo>
                    <a:pt x="576375" y="696938"/>
                  </a:lnTo>
                </a:path>
              </a:pathLst>
            </a:custGeom>
            <a:ln w="18468">
              <a:solidFill>
                <a:srgbClr val="428ACE"/>
              </a:solidFill>
            </a:ln>
          </p:spPr>
          <p:txBody>
            <a:bodyPr wrap="square" lIns="0" tIns="0" rIns="0" bIns="0" rtlCol="0"/>
            <a:lstStyle/>
            <a:p>
              <a:endParaRPr/>
            </a:p>
          </p:txBody>
        </p:sp>
        <p:pic>
          <p:nvPicPr>
            <p:cNvPr id="67" name="object 67"/>
            <p:cNvPicPr/>
            <p:nvPr/>
          </p:nvPicPr>
          <p:blipFill>
            <a:blip r:embed="rId32" cstate="print"/>
            <a:stretch>
              <a:fillRect/>
            </a:stretch>
          </p:blipFill>
          <p:spPr>
            <a:xfrm>
              <a:off x="2755527" y="4393892"/>
              <a:ext cx="112761" cy="119336"/>
            </a:xfrm>
            <a:prstGeom prst="rect">
              <a:avLst/>
            </a:prstGeom>
          </p:spPr>
        </p:pic>
        <p:pic>
          <p:nvPicPr>
            <p:cNvPr id="68" name="object 68"/>
            <p:cNvPicPr/>
            <p:nvPr/>
          </p:nvPicPr>
          <p:blipFill>
            <a:blip r:embed="rId33" cstate="print"/>
            <a:stretch>
              <a:fillRect/>
            </a:stretch>
          </p:blipFill>
          <p:spPr>
            <a:xfrm>
              <a:off x="1891414" y="3648064"/>
              <a:ext cx="1064441" cy="1148874"/>
            </a:xfrm>
            <a:prstGeom prst="rect">
              <a:avLst/>
            </a:prstGeom>
          </p:spPr>
        </p:pic>
        <p:pic>
          <p:nvPicPr>
            <p:cNvPr id="69" name="object 69"/>
            <p:cNvPicPr/>
            <p:nvPr/>
          </p:nvPicPr>
          <p:blipFill>
            <a:blip r:embed="rId34" cstate="print"/>
            <a:stretch>
              <a:fillRect/>
            </a:stretch>
          </p:blipFill>
          <p:spPr>
            <a:xfrm>
              <a:off x="2149218" y="3879203"/>
              <a:ext cx="545485" cy="656589"/>
            </a:xfrm>
            <a:prstGeom prst="rect">
              <a:avLst/>
            </a:prstGeom>
          </p:spPr>
        </p:pic>
        <p:pic>
          <p:nvPicPr>
            <p:cNvPr id="70" name="object 70"/>
            <p:cNvPicPr/>
            <p:nvPr/>
          </p:nvPicPr>
          <p:blipFill>
            <a:blip r:embed="rId35" cstate="print"/>
            <a:stretch>
              <a:fillRect/>
            </a:stretch>
          </p:blipFill>
          <p:spPr>
            <a:xfrm>
              <a:off x="2051428" y="3579269"/>
              <a:ext cx="257414" cy="254541"/>
            </a:xfrm>
            <a:prstGeom prst="rect">
              <a:avLst/>
            </a:prstGeom>
          </p:spPr>
        </p:pic>
        <p:pic>
          <p:nvPicPr>
            <p:cNvPr id="71" name="object 71"/>
            <p:cNvPicPr/>
            <p:nvPr/>
          </p:nvPicPr>
          <p:blipFill>
            <a:blip r:embed="rId36" cstate="print"/>
            <a:stretch>
              <a:fillRect/>
            </a:stretch>
          </p:blipFill>
          <p:spPr>
            <a:xfrm>
              <a:off x="2088477" y="3603026"/>
              <a:ext cx="174865" cy="172904"/>
            </a:xfrm>
            <a:prstGeom prst="rect">
              <a:avLst/>
            </a:prstGeom>
          </p:spPr>
        </p:pic>
        <p:pic>
          <p:nvPicPr>
            <p:cNvPr id="72" name="object 72"/>
            <p:cNvPicPr/>
            <p:nvPr/>
          </p:nvPicPr>
          <p:blipFill>
            <a:blip r:embed="rId37" cstate="print"/>
            <a:stretch>
              <a:fillRect/>
            </a:stretch>
          </p:blipFill>
          <p:spPr>
            <a:xfrm>
              <a:off x="2176656" y="3421041"/>
              <a:ext cx="1071398" cy="502202"/>
            </a:xfrm>
            <a:prstGeom prst="rect">
              <a:avLst/>
            </a:prstGeom>
          </p:spPr>
        </p:pic>
      </p:grpSp>
      <p:sp>
        <p:nvSpPr>
          <p:cNvPr id="73" name="object 73"/>
          <p:cNvSpPr txBox="1"/>
          <p:nvPr/>
        </p:nvSpPr>
        <p:spPr>
          <a:xfrm>
            <a:off x="2313071" y="3473008"/>
            <a:ext cx="794385" cy="290195"/>
          </a:xfrm>
          <a:prstGeom prst="rect">
            <a:avLst/>
          </a:prstGeom>
        </p:spPr>
        <p:txBody>
          <a:bodyPr vert="horz" wrap="square" lIns="0" tIns="17145" rIns="0" bIns="0" rtlCol="0">
            <a:spAutoFit/>
          </a:bodyPr>
          <a:lstStyle/>
          <a:p>
            <a:pPr marL="12700">
              <a:lnSpc>
                <a:spcPct val="100000"/>
              </a:lnSpc>
              <a:spcBef>
                <a:spcPts val="135"/>
              </a:spcBef>
            </a:pPr>
            <a:r>
              <a:rPr sz="1700" spc="20" dirty="0">
                <a:solidFill>
                  <a:srgbClr val="FF0000"/>
                </a:solidFill>
                <a:latin typeface="Cambria"/>
                <a:cs typeface="Cambria"/>
              </a:rPr>
              <a:t>synapse</a:t>
            </a:r>
            <a:endParaRPr sz="1700">
              <a:latin typeface="Cambria"/>
              <a:cs typeface="Cambria"/>
            </a:endParaRPr>
          </a:p>
        </p:txBody>
      </p:sp>
      <p:grpSp>
        <p:nvGrpSpPr>
          <p:cNvPr id="74" name="object 74"/>
          <p:cNvGrpSpPr/>
          <p:nvPr/>
        </p:nvGrpSpPr>
        <p:grpSpPr>
          <a:xfrm>
            <a:off x="1839304" y="3819868"/>
            <a:ext cx="3134360" cy="2573655"/>
            <a:chOff x="1839304" y="3819868"/>
            <a:chExt cx="3134360" cy="2573655"/>
          </a:xfrm>
        </p:grpSpPr>
        <p:pic>
          <p:nvPicPr>
            <p:cNvPr id="75" name="object 75"/>
            <p:cNvPicPr/>
            <p:nvPr/>
          </p:nvPicPr>
          <p:blipFill>
            <a:blip r:embed="rId10" cstate="print"/>
            <a:stretch>
              <a:fillRect/>
            </a:stretch>
          </p:blipFill>
          <p:spPr>
            <a:xfrm>
              <a:off x="2463698" y="3819868"/>
              <a:ext cx="436592" cy="464934"/>
            </a:xfrm>
            <a:prstGeom prst="rect">
              <a:avLst/>
            </a:prstGeom>
          </p:spPr>
        </p:pic>
        <p:sp>
          <p:nvSpPr>
            <p:cNvPr id="76" name="object 76"/>
            <p:cNvSpPr/>
            <p:nvPr/>
          </p:nvSpPr>
          <p:spPr>
            <a:xfrm>
              <a:off x="1848511" y="5064872"/>
              <a:ext cx="703580" cy="0"/>
            </a:xfrm>
            <a:custGeom>
              <a:avLst/>
              <a:gdLst/>
              <a:ahLst/>
              <a:cxnLst/>
              <a:rect l="l" t="t" r="r" b="b"/>
              <a:pathLst>
                <a:path w="703580">
                  <a:moveTo>
                    <a:pt x="0" y="0"/>
                  </a:moveTo>
                  <a:lnTo>
                    <a:pt x="703143" y="0"/>
                  </a:lnTo>
                </a:path>
              </a:pathLst>
            </a:custGeom>
            <a:ln w="18345">
              <a:solidFill>
                <a:srgbClr val="FFFFFF"/>
              </a:solidFill>
            </a:ln>
          </p:spPr>
          <p:txBody>
            <a:bodyPr wrap="square" lIns="0" tIns="0" rIns="0" bIns="0" rtlCol="0"/>
            <a:lstStyle/>
            <a:p>
              <a:endParaRPr/>
            </a:p>
          </p:txBody>
        </p:sp>
        <p:pic>
          <p:nvPicPr>
            <p:cNvPr id="77" name="object 77"/>
            <p:cNvPicPr/>
            <p:nvPr/>
          </p:nvPicPr>
          <p:blipFill>
            <a:blip r:embed="rId38" cstate="print"/>
            <a:stretch>
              <a:fillRect/>
            </a:stretch>
          </p:blipFill>
          <p:spPr>
            <a:xfrm>
              <a:off x="2526776" y="5010203"/>
              <a:ext cx="110572" cy="109338"/>
            </a:xfrm>
            <a:prstGeom prst="rect">
              <a:avLst/>
            </a:prstGeom>
          </p:spPr>
        </p:pic>
        <p:sp>
          <p:nvSpPr>
            <p:cNvPr id="78" name="object 78"/>
            <p:cNvSpPr/>
            <p:nvPr/>
          </p:nvSpPr>
          <p:spPr>
            <a:xfrm>
              <a:off x="2111454" y="5676413"/>
              <a:ext cx="696595" cy="688975"/>
            </a:xfrm>
            <a:custGeom>
              <a:avLst/>
              <a:gdLst/>
              <a:ahLst/>
              <a:cxnLst/>
              <a:rect l="l" t="t" r="r" b="b"/>
              <a:pathLst>
                <a:path w="696594" h="688975">
                  <a:moveTo>
                    <a:pt x="0" y="688480"/>
                  </a:moveTo>
                  <a:lnTo>
                    <a:pt x="696260" y="0"/>
                  </a:lnTo>
                </a:path>
              </a:pathLst>
            </a:custGeom>
            <a:ln w="18447">
              <a:solidFill>
                <a:srgbClr val="FFFFFF"/>
              </a:solidFill>
            </a:ln>
          </p:spPr>
          <p:txBody>
            <a:bodyPr wrap="square" lIns="0" tIns="0" rIns="0" bIns="0" rtlCol="0"/>
            <a:lstStyle/>
            <a:p>
              <a:endParaRPr/>
            </a:p>
          </p:txBody>
        </p:sp>
        <p:pic>
          <p:nvPicPr>
            <p:cNvPr id="79" name="object 79"/>
            <p:cNvPicPr/>
            <p:nvPr/>
          </p:nvPicPr>
          <p:blipFill>
            <a:blip r:embed="rId39" cstate="print"/>
            <a:stretch>
              <a:fillRect/>
            </a:stretch>
          </p:blipFill>
          <p:spPr>
            <a:xfrm>
              <a:off x="2751047" y="5616515"/>
              <a:ext cx="117241" cy="115942"/>
            </a:xfrm>
            <a:prstGeom prst="rect">
              <a:avLst/>
            </a:prstGeom>
          </p:spPr>
        </p:pic>
        <p:pic>
          <p:nvPicPr>
            <p:cNvPr id="80" name="object 80"/>
            <p:cNvPicPr/>
            <p:nvPr/>
          </p:nvPicPr>
          <p:blipFill>
            <a:blip r:embed="rId26" cstate="print"/>
            <a:stretch>
              <a:fillRect/>
            </a:stretch>
          </p:blipFill>
          <p:spPr>
            <a:xfrm>
              <a:off x="1951672" y="4832804"/>
              <a:ext cx="422724" cy="198661"/>
            </a:xfrm>
            <a:prstGeom prst="rect">
              <a:avLst/>
            </a:prstGeom>
          </p:spPr>
        </p:pic>
        <p:pic>
          <p:nvPicPr>
            <p:cNvPr id="81" name="object 81"/>
            <p:cNvPicPr/>
            <p:nvPr/>
          </p:nvPicPr>
          <p:blipFill>
            <a:blip r:embed="rId13" cstate="print"/>
            <a:stretch>
              <a:fillRect/>
            </a:stretch>
          </p:blipFill>
          <p:spPr>
            <a:xfrm>
              <a:off x="2287785" y="5620029"/>
              <a:ext cx="402159" cy="397671"/>
            </a:xfrm>
            <a:prstGeom prst="rect">
              <a:avLst/>
            </a:prstGeom>
          </p:spPr>
        </p:pic>
        <p:pic>
          <p:nvPicPr>
            <p:cNvPr id="82" name="object 82"/>
            <p:cNvPicPr/>
            <p:nvPr/>
          </p:nvPicPr>
          <p:blipFill>
            <a:blip r:embed="rId40" cstate="print"/>
            <a:stretch>
              <a:fillRect/>
            </a:stretch>
          </p:blipFill>
          <p:spPr>
            <a:xfrm>
              <a:off x="3644612" y="5705068"/>
              <a:ext cx="1328812" cy="687948"/>
            </a:xfrm>
            <a:prstGeom prst="rect">
              <a:avLst/>
            </a:prstGeom>
          </p:spPr>
        </p:pic>
      </p:grpSp>
      <p:sp>
        <p:nvSpPr>
          <p:cNvPr id="83" name="object 83"/>
          <p:cNvSpPr txBox="1"/>
          <p:nvPr/>
        </p:nvSpPr>
        <p:spPr>
          <a:xfrm>
            <a:off x="3782464" y="5768042"/>
            <a:ext cx="1000125"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6F2F9F"/>
                </a:solidFill>
                <a:latin typeface="Cambria"/>
                <a:cs typeface="Cambria"/>
              </a:rPr>
              <a:t>Ac</a:t>
            </a:r>
            <a:r>
              <a:rPr sz="1700" spc="20" dirty="0">
                <a:solidFill>
                  <a:srgbClr val="6F2F9F"/>
                </a:solidFill>
                <a:latin typeface="Cambria"/>
                <a:cs typeface="Cambria"/>
              </a:rPr>
              <a:t>ti</a:t>
            </a:r>
            <a:r>
              <a:rPr sz="1700" spc="15" dirty="0">
                <a:solidFill>
                  <a:srgbClr val="6F2F9F"/>
                </a:solidFill>
                <a:latin typeface="Cambria"/>
                <a:cs typeface="Cambria"/>
              </a:rPr>
              <a:t>v</a:t>
            </a:r>
            <a:r>
              <a:rPr sz="1700" spc="40" dirty="0">
                <a:solidFill>
                  <a:srgbClr val="6F2F9F"/>
                </a:solidFill>
                <a:latin typeface="Cambria"/>
                <a:cs typeface="Cambria"/>
              </a:rPr>
              <a:t>a</a:t>
            </a:r>
            <a:r>
              <a:rPr sz="1700" spc="-30" dirty="0">
                <a:solidFill>
                  <a:srgbClr val="6F2F9F"/>
                </a:solidFill>
                <a:latin typeface="Cambria"/>
                <a:cs typeface="Cambria"/>
              </a:rPr>
              <a:t>t</a:t>
            </a:r>
            <a:r>
              <a:rPr sz="1700" spc="20" dirty="0">
                <a:solidFill>
                  <a:srgbClr val="6F2F9F"/>
                </a:solidFill>
                <a:latin typeface="Cambria"/>
                <a:cs typeface="Cambria"/>
              </a:rPr>
              <a:t>i</a:t>
            </a:r>
            <a:r>
              <a:rPr sz="1700" spc="30" dirty="0">
                <a:solidFill>
                  <a:srgbClr val="6F2F9F"/>
                </a:solidFill>
                <a:latin typeface="Cambria"/>
                <a:cs typeface="Cambria"/>
              </a:rPr>
              <a:t>on</a:t>
            </a:r>
            <a:endParaRPr sz="1700">
              <a:latin typeface="Cambria"/>
              <a:cs typeface="Cambria"/>
            </a:endParaRPr>
          </a:p>
        </p:txBody>
      </p:sp>
      <p:sp>
        <p:nvSpPr>
          <p:cNvPr id="84" name="object 84"/>
          <p:cNvSpPr txBox="1"/>
          <p:nvPr/>
        </p:nvSpPr>
        <p:spPr>
          <a:xfrm>
            <a:off x="3873834" y="5944616"/>
            <a:ext cx="817244"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6F2F9F"/>
                </a:solidFill>
                <a:latin typeface="Cambria"/>
                <a:cs typeface="Cambria"/>
              </a:rPr>
              <a:t>f</a:t>
            </a:r>
            <a:r>
              <a:rPr sz="1700" spc="-10" dirty="0">
                <a:solidFill>
                  <a:srgbClr val="6F2F9F"/>
                </a:solidFill>
                <a:latin typeface="Cambria"/>
                <a:cs typeface="Cambria"/>
              </a:rPr>
              <a:t>u</a:t>
            </a:r>
            <a:r>
              <a:rPr sz="1700" spc="30" dirty="0">
                <a:solidFill>
                  <a:srgbClr val="6F2F9F"/>
                </a:solidFill>
                <a:latin typeface="Cambria"/>
                <a:cs typeface="Cambria"/>
              </a:rPr>
              <a:t>n</a:t>
            </a:r>
            <a:r>
              <a:rPr sz="1700" spc="15" dirty="0">
                <a:solidFill>
                  <a:srgbClr val="6F2F9F"/>
                </a:solidFill>
                <a:latin typeface="Cambria"/>
                <a:cs typeface="Cambria"/>
              </a:rPr>
              <a:t>c</a:t>
            </a:r>
            <a:r>
              <a:rPr sz="1700" spc="20" dirty="0">
                <a:solidFill>
                  <a:srgbClr val="6F2F9F"/>
                </a:solidFill>
                <a:latin typeface="Cambria"/>
                <a:cs typeface="Cambria"/>
              </a:rPr>
              <a:t>t</a:t>
            </a:r>
            <a:r>
              <a:rPr sz="1700" spc="25" dirty="0">
                <a:solidFill>
                  <a:srgbClr val="6F2F9F"/>
                </a:solidFill>
                <a:latin typeface="Cambria"/>
                <a:cs typeface="Cambria"/>
              </a:rPr>
              <a:t>ion</a:t>
            </a:r>
            <a:endParaRPr sz="1700">
              <a:latin typeface="Cambria"/>
              <a:cs typeface="Cambria"/>
            </a:endParaRPr>
          </a:p>
        </p:txBody>
      </p:sp>
      <p:grpSp>
        <p:nvGrpSpPr>
          <p:cNvPr id="85" name="object 85"/>
          <p:cNvGrpSpPr/>
          <p:nvPr/>
        </p:nvGrpSpPr>
        <p:grpSpPr>
          <a:xfrm>
            <a:off x="2058867" y="3286876"/>
            <a:ext cx="4292600" cy="3367404"/>
            <a:chOff x="2058867" y="3286876"/>
            <a:chExt cx="4292600" cy="3367404"/>
          </a:xfrm>
        </p:grpSpPr>
        <p:sp>
          <p:nvSpPr>
            <p:cNvPr id="86" name="object 86"/>
            <p:cNvSpPr/>
            <p:nvPr/>
          </p:nvSpPr>
          <p:spPr>
            <a:xfrm>
              <a:off x="4307024" y="51865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87" name="object 87"/>
            <p:cNvPicPr/>
            <p:nvPr/>
          </p:nvPicPr>
          <p:blipFill>
            <a:blip r:embed="rId41" cstate="print"/>
            <a:stretch>
              <a:fillRect/>
            </a:stretch>
          </p:blipFill>
          <p:spPr>
            <a:xfrm>
              <a:off x="4187268" y="4955167"/>
              <a:ext cx="257414" cy="254541"/>
            </a:xfrm>
            <a:prstGeom prst="rect">
              <a:avLst/>
            </a:prstGeom>
          </p:spPr>
        </p:pic>
        <p:pic>
          <p:nvPicPr>
            <p:cNvPr id="88" name="object 88"/>
            <p:cNvPicPr/>
            <p:nvPr/>
          </p:nvPicPr>
          <p:blipFill>
            <a:blip r:embed="rId42" cstate="print"/>
            <a:stretch>
              <a:fillRect/>
            </a:stretch>
          </p:blipFill>
          <p:spPr>
            <a:xfrm>
              <a:off x="4224280" y="4978374"/>
              <a:ext cx="174855" cy="172904"/>
            </a:xfrm>
            <a:prstGeom prst="rect">
              <a:avLst/>
            </a:prstGeom>
          </p:spPr>
        </p:pic>
        <p:pic>
          <p:nvPicPr>
            <p:cNvPr id="89" name="object 89"/>
            <p:cNvPicPr/>
            <p:nvPr/>
          </p:nvPicPr>
          <p:blipFill>
            <a:blip r:embed="rId28" cstate="print"/>
            <a:stretch>
              <a:fillRect/>
            </a:stretch>
          </p:blipFill>
          <p:spPr>
            <a:xfrm>
              <a:off x="2058867" y="3438928"/>
              <a:ext cx="262942" cy="154192"/>
            </a:xfrm>
            <a:prstGeom prst="rect">
              <a:avLst/>
            </a:prstGeom>
          </p:spPr>
        </p:pic>
        <p:pic>
          <p:nvPicPr>
            <p:cNvPr id="90" name="object 90"/>
            <p:cNvPicPr/>
            <p:nvPr/>
          </p:nvPicPr>
          <p:blipFill>
            <a:blip r:embed="rId43" cstate="print"/>
            <a:stretch>
              <a:fillRect/>
            </a:stretch>
          </p:blipFill>
          <p:spPr>
            <a:xfrm>
              <a:off x="6093523" y="3551751"/>
              <a:ext cx="257414" cy="261420"/>
            </a:xfrm>
            <a:prstGeom prst="rect">
              <a:avLst/>
            </a:prstGeom>
          </p:spPr>
        </p:pic>
        <p:pic>
          <p:nvPicPr>
            <p:cNvPr id="91" name="object 91"/>
            <p:cNvPicPr/>
            <p:nvPr/>
          </p:nvPicPr>
          <p:blipFill>
            <a:blip r:embed="rId44" cstate="print"/>
            <a:stretch>
              <a:fillRect/>
            </a:stretch>
          </p:blipFill>
          <p:spPr>
            <a:xfrm>
              <a:off x="6131463" y="3577526"/>
              <a:ext cx="174855" cy="172904"/>
            </a:xfrm>
            <a:prstGeom prst="rect">
              <a:avLst/>
            </a:prstGeom>
          </p:spPr>
        </p:pic>
        <p:sp>
          <p:nvSpPr>
            <p:cNvPr id="92" name="object 92"/>
            <p:cNvSpPr/>
            <p:nvPr/>
          </p:nvSpPr>
          <p:spPr>
            <a:xfrm>
              <a:off x="5895663" y="3296109"/>
              <a:ext cx="206375" cy="242570"/>
            </a:xfrm>
            <a:custGeom>
              <a:avLst/>
              <a:gdLst/>
              <a:ahLst/>
              <a:cxnLst/>
              <a:rect l="l" t="t" r="r" b="b"/>
              <a:pathLst>
                <a:path w="206375" h="242570">
                  <a:moveTo>
                    <a:pt x="0" y="0"/>
                  </a:moveTo>
                  <a:lnTo>
                    <a:pt x="206209" y="241974"/>
                  </a:lnTo>
                </a:path>
              </a:pathLst>
            </a:custGeom>
            <a:ln w="18465">
              <a:solidFill>
                <a:srgbClr val="00AF50"/>
              </a:solidFill>
            </a:ln>
          </p:spPr>
          <p:txBody>
            <a:bodyPr wrap="square" lIns="0" tIns="0" rIns="0" bIns="0" rtlCol="0"/>
            <a:lstStyle/>
            <a:p>
              <a:endParaRPr/>
            </a:p>
          </p:txBody>
        </p:sp>
        <p:pic>
          <p:nvPicPr>
            <p:cNvPr id="93" name="object 93"/>
            <p:cNvPicPr/>
            <p:nvPr/>
          </p:nvPicPr>
          <p:blipFill>
            <a:blip r:embed="rId45" cstate="print"/>
            <a:stretch>
              <a:fillRect/>
            </a:stretch>
          </p:blipFill>
          <p:spPr>
            <a:xfrm>
              <a:off x="6043525" y="3484057"/>
              <a:ext cx="113540" cy="118785"/>
            </a:xfrm>
            <a:prstGeom prst="rect">
              <a:avLst/>
            </a:prstGeom>
          </p:spPr>
        </p:pic>
        <p:pic>
          <p:nvPicPr>
            <p:cNvPr id="94" name="object 94"/>
            <p:cNvPicPr/>
            <p:nvPr/>
          </p:nvPicPr>
          <p:blipFill>
            <a:blip r:embed="rId46" cstate="print"/>
            <a:stretch>
              <a:fillRect/>
            </a:stretch>
          </p:blipFill>
          <p:spPr>
            <a:xfrm>
              <a:off x="4874448" y="4755111"/>
              <a:ext cx="246032" cy="256366"/>
            </a:xfrm>
            <a:prstGeom prst="rect">
              <a:avLst/>
            </a:prstGeom>
          </p:spPr>
        </p:pic>
        <p:pic>
          <p:nvPicPr>
            <p:cNvPr id="95" name="object 95"/>
            <p:cNvPicPr/>
            <p:nvPr/>
          </p:nvPicPr>
          <p:blipFill>
            <a:blip r:embed="rId47" cstate="print"/>
            <a:stretch>
              <a:fillRect/>
            </a:stretch>
          </p:blipFill>
          <p:spPr>
            <a:xfrm>
              <a:off x="5634909" y="4755111"/>
              <a:ext cx="247275" cy="181701"/>
            </a:xfrm>
            <a:prstGeom prst="rect">
              <a:avLst/>
            </a:prstGeom>
          </p:spPr>
        </p:pic>
        <p:pic>
          <p:nvPicPr>
            <p:cNvPr id="96" name="object 96"/>
            <p:cNvPicPr/>
            <p:nvPr/>
          </p:nvPicPr>
          <p:blipFill>
            <a:blip r:embed="rId48" cstate="print"/>
            <a:stretch>
              <a:fillRect/>
            </a:stretch>
          </p:blipFill>
          <p:spPr>
            <a:xfrm>
              <a:off x="5786296" y="6211086"/>
              <a:ext cx="210355" cy="157861"/>
            </a:xfrm>
            <a:prstGeom prst="rect">
              <a:avLst/>
            </a:prstGeom>
          </p:spPr>
        </p:pic>
        <p:pic>
          <p:nvPicPr>
            <p:cNvPr id="97" name="object 97"/>
            <p:cNvPicPr/>
            <p:nvPr/>
          </p:nvPicPr>
          <p:blipFill>
            <a:blip r:embed="rId49" cstate="print"/>
            <a:stretch>
              <a:fillRect/>
            </a:stretch>
          </p:blipFill>
          <p:spPr>
            <a:xfrm>
              <a:off x="5585931" y="6469390"/>
              <a:ext cx="216756" cy="184698"/>
            </a:xfrm>
            <a:prstGeom prst="rect">
              <a:avLst/>
            </a:prstGeom>
          </p:spPr>
        </p:pic>
      </p:grpSp>
      <p:sp>
        <p:nvSpPr>
          <p:cNvPr id="98" name="object 98"/>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5</a:t>
            </a:fld>
            <a:endParaRPr sz="1200">
              <a:latin typeface="Calibri"/>
              <a:cs typeface="Calibri"/>
            </a:endParaRPr>
          </a:p>
        </p:txBody>
      </p:sp>
      <p:sp>
        <p:nvSpPr>
          <p:cNvPr id="99" name="object 99"/>
          <p:cNvSpPr txBox="1"/>
          <p:nvPr/>
        </p:nvSpPr>
        <p:spPr>
          <a:xfrm>
            <a:off x="78739" y="6641902"/>
            <a:ext cx="1514475" cy="145415"/>
          </a:xfrm>
          <a:prstGeom prst="rect">
            <a:avLst/>
          </a:prstGeom>
        </p:spPr>
        <p:txBody>
          <a:bodyPr vert="horz" wrap="square" lIns="0" tIns="7620" rIns="0" bIns="0" rtlCol="0">
            <a:spAutoFit/>
          </a:bodyPr>
          <a:lstStyle/>
          <a:p>
            <a:pPr marL="12700">
              <a:lnSpc>
                <a:spcPct val="100000"/>
              </a:lnSpc>
              <a:spcBef>
                <a:spcPts val="60"/>
              </a:spcBef>
            </a:pPr>
            <a:r>
              <a:rPr sz="800" dirty="0">
                <a:solidFill>
                  <a:srgbClr val="FFFFFF"/>
                </a:solidFill>
                <a:latin typeface="Cambria"/>
                <a:cs typeface="Cambria"/>
              </a:rPr>
              <a:t>Pre</a:t>
            </a:r>
            <a:r>
              <a:rPr sz="800" spc="-5" dirty="0">
                <a:solidFill>
                  <a:srgbClr val="FFFFFF"/>
                </a:solidFill>
                <a:latin typeface="Cambria"/>
                <a:cs typeface="Cambria"/>
              </a:rPr>
              <a:t>p</a:t>
            </a:r>
            <a:r>
              <a:rPr sz="800" dirty="0">
                <a:solidFill>
                  <a:srgbClr val="FFFFFF"/>
                </a:solidFill>
                <a:latin typeface="Cambria"/>
                <a:cs typeface="Cambria"/>
              </a:rPr>
              <a:t>ar</a:t>
            </a:r>
            <a:r>
              <a:rPr sz="800" spc="-10" dirty="0">
                <a:solidFill>
                  <a:srgbClr val="FFFFFF"/>
                </a:solidFill>
                <a:latin typeface="Cambria"/>
                <a:cs typeface="Cambria"/>
              </a:rPr>
              <a:t>e</a:t>
            </a:r>
            <a:r>
              <a:rPr sz="800" dirty="0">
                <a:solidFill>
                  <a:srgbClr val="FFFFFF"/>
                </a:solidFill>
                <a:latin typeface="Cambria"/>
                <a:cs typeface="Cambria"/>
              </a:rPr>
              <a:t>d</a:t>
            </a:r>
            <a:r>
              <a:rPr sz="800" spc="-35" dirty="0">
                <a:solidFill>
                  <a:srgbClr val="FFFFFF"/>
                </a:solidFill>
                <a:latin typeface="Cambria"/>
                <a:cs typeface="Cambria"/>
              </a:rPr>
              <a:t> </a:t>
            </a:r>
            <a:r>
              <a:rPr sz="800" dirty="0">
                <a:solidFill>
                  <a:srgbClr val="FFFFFF"/>
                </a:solidFill>
                <a:latin typeface="Cambria"/>
                <a:cs typeface="Cambria"/>
              </a:rPr>
              <a:t>by</a:t>
            </a:r>
            <a:r>
              <a:rPr sz="800" spc="-20" dirty="0">
                <a:solidFill>
                  <a:srgbClr val="FFFFFF"/>
                </a:solidFill>
                <a:latin typeface="Cambria"/>
                <a:cs typeface="Cambria"/>
              </a:rPr>
              <a:t> </a:t>
            </a:r>
            <a:r>
              <a:rPr sz="800" dirty="0">
                <a:solidFill>
                  <a:srgbClr val="FFFFFF"/>
                </a:solidFill>
                <a:latin typeface="Cambria"/>
                <a:cs typeface="Cambria"/>
              </a:rPr>
              <a:t>Pro</a:t>
            </a:r>
            <a:r>
              <a:rPr sz="800" spc="-5" dirty="0">
                <a:solidFill>
                  <a:srgbClr val="FFFFFF"/>
                </a:solidFill>
                <a:latin typeface="Cambria"/>
                <a:cs typeface="Cambria"/>
              </a:rPr>
              <a:t>f</a:t>
            </a:r>
            <a:r>
              <a:rPr sz="800" dirty="0">
                <a:solidFill>
                  <a:srgbClr val="FFFFFF"/>
                </a:solidFill>
                <a:latin typeface="Cambria"/>
                <a:cs typeface="Cambria"/>
              </a:rPr>
              <a:t>.</a:t>
            </a:r>
            <a:r>
              <a:rPr sz="800" spc="-30" dirty="0">
                <a:solidFill>
                  <a:srgbClr val="FFFFFF"/>
                </a:solidFill>
                <a:latin typeface="Cambria"/>
                <a:cs typeface="Cambria"/>
              </a:rPr>
              <a:t> </a:t>
            </a:r>
            <a:r>
              <a:rPr sz="800" spc="-5" dirty="0">
                <a:solidFill>
                  <a:srgbClr val="FFFFFF"/>
                </a:solidFill>
                <a:latin typeface="Cambria"/>
                <a:cs typeface="Cambria"/>
              </a:rPr>
              <a:t>D</a:t>
            </a:r>
            <a:r>
              <a:rPr sz="800" dirty="0">
                <a:solidFill>
                  <a:srgbClr val="FFFFFF"/>
                </a:solidFill>
                <a:latin typeface="Cambria"/>
                <a:cs typeface="Cambria"/>
              </a:rPr>
              <a:t>r.</a:t>
            </a:r>
            <a:r>
              <a:rPr sz="800" spc="-20" dirty="0">
                <a:solidFill>
                  <a:srgbClr val="FFFFFF"/>
                </a:solidFill>
                <a:latin typeface="Cambria"/>
                <a:cs typeface="Cambria"/>
              </a:rPr>
              <a:t> </a:t>
            </a:r>
            <a:r>
              <a:rPr sz="800" dirty="0">
                <a:solidFill>
                  <a:srgbClr val="FFFFFF"/>
                </a:solidFill>
                <a:latin typeface="Cambria"/>
                <a:cs typeface="Cambria"/>
              </a:rPr>
              <a:t>Has</a:t>
            </a:r>
            <a:r>
              <a:rPr sz="800" spc="5" dirty="0">
                <a:solidFill>
                  <a:srgbClr val="FFFFFF"/>
                </a:solidFill>
                <a:latin typeface="Cambria"/>
                <a:cs typeface="Cambria"/>
              </a:rPr>
              <a:t>a</a:t>
            </a:r>
            <a:r>
              <a:rPr sz="800" dirty="0">
                <a:solidFill>
                  <a:srgbClr val="FFFFFF"/>
                </a:solidFill>
                <a:latin typeface="Cambria"/>
                <a:cs typeface="Cambria"/>
              </a:rPr>
              <a:t>n</a:t>
            </a:r>
            <a:r>
              <a:rPr sz="800" spc="-15" dirty="0">
                <a:solidFill>
                  <a:srgbClr val="FFFFFF"/>
                </a:solidFill>
                <a:latin typeface="Cambria"/>
                <a:cs typeface="Cambria"/>
              </a:rPr>
              <a:t> </a:t>
            </a:r>
            <a:r>
              <a:rPr sz="800" dirty="0">
                <a:solidFill>
                  <a:srgbClr val="FFFFFF"/>
                </a:solidFill>
                <a:latin typeface="Cambria"/>
                <a:cs typeface="Cambria"/>
              </a:rPr>
              <a:t>AMCA</a:t>
            </a:r>
            <a:endParaRPr sz="800">
              <a:latin typeface="Cambria"/>
              <a:cs typeface="Cambr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4" name="object 4"/>
          <p:cNvGrpSpPr/>
          <p:nvPr/>
        </p:nvGrpSpPr>
        <p:grpSpPr>
          <a:xfrm>
            <a:off x="1187196" y="868680"/>
            <a:ext cx="9360535" cy="2240280"/>
            <a:chOff x="1187196" y="868680"/>
            <a:chExt cx="9360535" cy="2240280"/>
          </a:xfrm>
        </p:grpSpPr>
        <p:pic>
          <p:nvPicPr>
            <p:cNvPr id="5" name="object 5"/>
            <p:cNvPicPr/>
            <p:nvPr/>
          </p:nvPicPr>
          <p:blipFill>
            <a:blip r:embed="rId2" cstate="print"/>
            <a:stretch>
              <a:fillRect/>
            </a:stretch>
          </p:blipFill>
          <p:spPr>
            <a:xfrm>
              <a:off x="5039867" y="1325880"/>
              <a:ext cx="5507736" cy="1783080"/>
            </a:xfrm>
            <a:prstGeom prst="rect">
              <a:avLst/>
            </a:prstGeom>
          </p:spPr>
        </p:pic>
        <p:pic>
          <p:nvPicPr>
            <p:cNvPr id="6" name="object 6"/>
            <p:cNvPicPr/>
            <p:nvPr/>
          </p:nvPicPr>
          <p:blipFill>
            <a:blip r:embed="rId3" cstate="print"/>
            <a:stretch>
              <a:fillRect/>
            </a:stretch>
          </p:blipFill>
          <p:spPr>
            <a:xfrm>
              <a:off x="1187196" y="868680"/>
              <a:ext cx="4884420" cy="1776984"/>
            </a:xfrm>
            <a:prstGeom prst="rect">
              <a:avLst/>
            </a:prstGeom>
          </p:spPr>
        </p:pic>
      </p:grpSp>
      <p:sp>
        <p:nvSpPr>
          <p:cNvPr id="7" name="object 7"/>
          <p:cNvSpPr txBox="1"/>
          <p:nvPr/>
        </p:nvSpPr>
        <p:spPr>
          <a:xfrm>
            <a:off x="5435346" y="964818"/>
            <a:ext cx="124904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00"/>
                </a:solidFill>
                <a:latin typeface="Cambria"/>
                <a:cs typeface="Cambria"/>
              </a:rPr>
              <a:t>synapse</a:t>
            </a:r>
            <a:endParaRPr sz="2800">
              <a:latin typeface="Cambria"/>
              <a:cs typeface="Cambria"/>
            </a:endParaRPr>
          </a:p>
        </p:txBody>
      </p:sp>
      <p:grpSp>
        <p:nvGrpSpPr>
          <p:cNvPr id="8" name="object 8"/>
          <p:cNvGrpSpPr/>
          <p:nvPr/>
        </p:nvGrpSpPr>
        <p:grpSpPr>
          <a:xfrm>
            <a:off x="5729096" y="1207261"/>
            <a:ext cx="2329815" cy="831850"/>
            <a:chOff x="5729096" y="1207261"/>
            <a:chExt cx="2329815" cy="831850"/>
          </a:xfrm>
        </p:grpSpPr>
        <p:sp>
          <p:nvSpPr>
            <p:cNvPr id="9" name="object 9"/>
            <p:cNvSpPr/>
            <p:nvPr/>
          </p:nvSpPr>
          <p:spPr>
            <a:xfrm>
              <a:off x="5729097" y="1207261"/>
              <a:ext cx="511175" cy="768985"/>
            </a:xfrm>
            <a:custGeom>
              <a:avLst/>
              <a:gdLst/>
              <a:ahLst/>
              <a:cxnLst/>
              <a:rect l="l" t="t" r="r" b="b"/>
              <a:pathLst>
                <a:path w="511175" h="768985">
                  <a:moveTo>
                    <a:pt x="384937" y="683641"/>
                  </a:moveTo>
                  <a:lnTo>
                    <a:pt x="365887" y="716648"/>
                  </a:lnTo>
                  <a:lnTo>
                    <a:pt x="11430" y="0"/>
                  </a:lnTo>
                  <a:lnTo>
                    <a:pt x="0" y="5588"/>
                  </a:lnTo>
                  <a:lnTo>
                    <a:pt x="354418" y="722287"/>
                  </a:lnTo>
                  <a:lnTo>
                    <a:pt x="316738" y="717423"/>
                  </a:lnTo>
                  <a:lnTo>
                    <a:pt x="384556" y="768858"/>
                  </a:lnTo>
                  <a:lnTo>
                    <a:pt x="384746" y="726186"/>
                  </a:lnTo>
                  <a:lnTo>
                    <a:pt x="384937" y="683641"/>
                  </a:lnTo>
                  <a:close/>
                </a:path>
                <a:path w="511175" h="768985">
                  <a:moveTo>
                    <a:pt x="511048" y="624713"/>
                  </a:moveTo>
                  <a:lnTo>
                    <a:pt x="507415" y="584962"/>
                  </a:lnTo>
                  <a:lnTo>
                    <a:pt x="503301" y="539877"/>
                  </a:lnTo>
                  <a:lnTo>
                    <a:pt x="487426" y="574573"/>
                  </a:lnTo>
                  <a:lnTo>
                    <a:pt x="137541" y="11684"/>
                  </a:lnTo>
                  <a:lnTo>
                    <a:pt x="126873" y="18288"/>
                  </a:lnTo>
                  <a:lnTo>
                    <a:pt x="476631" y="581304"/>
                  </a:lnTo>
                  <a:lnTo>
                    <a:pt x="438531" y="580136"/>
                  </a:lnTo>
                  <a:lnTo>
                    <a:pt x="511048" y="624713"/>
                  </a:lnTo>
                  <a:close/>
                </a:path>
              </a:pathLst>
            </a:custGeom>
            <a:solidFill>
              <a:srgbClr val="FFFF00"/>
            </a:solidFill>
          </p:spPr>
          <p:txBody>
            <a:bodyPr wrap="square" lIns="0" tIns="0" rIns="0" bIns="0" rtlCol="0"/>
            <a:lstStyle/>
            <a:p>
              <a:endParaRPr/>
            </a:p>
          </p:txBody>
        </p:sp>
        <p:pic>
          <p:nvPicPr>
            <p:cNvPr id="10" name="object 10"/>
            <p:cNvPicPr/>
            <p:nvPr/>
          </p:nvPicPr>
          <p:blipFill>
            <a:blip r:embed="rId4" cstate="print"/>
            <a:stretch>
              <a:fillRect/>
            </a:stretch>
          </p:blipFill>
          <p:spPr>
            <a:xfrm>
              <a:off x="7337805" y="1291843"/>
              <a:ext cx="720725" cy="746760"/>
            </a:xfrm>
            <a:prstGeom prst="rect">
              <a:avLst/>
            </a:prstGeom>
          </p:spPr>
        </p:pic>
      </p:grpSp>
      <p:grpSp>
        <p:nvGrpSpPr>
          <p:cNvPr id="11" name="object 11"/>
          <p:cNvGrpSpPr/>
          <p:nvPr/>
        </p:nvGrpSpPr>
        <p:grpSpPr>
          <a:xfrm>
            <a:off x="6629223" y="4336502"/>
            <a:ext cx="1684020" cy="1591945"/>
            <a:chOff x="6629223" y="4336502"/>
            <a:chExt cx="1684020" cy="1591945"/>
          </a:xfrm>
        </p:grpSpPr>
        <p:pic>
          <p:nvPicPr>
            <p:cNvPr id="12" name="object 12"/>
            <p:cNvPicPr/>
            <p:nvPr/>
          </p:nvPicPr>
          <p:blipFill>
            <a:blip r:embed="rId5" cstate="print"/>
            <a:stretch>
              <a:fillRect/>
            </a:stretch>
          </p:blipFill>
          <p:spPr>
            <a:xfrm>
              <a:off x="6629223" y="4336502"/>
              <a:ext cx="1683626" cy="1591352"/>
            </a:xfrm>
            <a:prstGeom prst="rect">
              <a:avLst/>
            </a:prstGeom>
          </p:spPr>
        </p:pic>
        <p:sp>
          <p:nvSpPr>
            <p:cNvPr id="13" name="object 13"/>
            <p:cNvSpPr/>
            <p:nvPr/>
          </p:nvSpPr>
          <p:spPr>
            <a:xfrm>
              <a:off x="6670780" y="4369695"/>
              <a:ext cx="1597025" cy="1498600"/>
            </a:xfrm>
            <a:custGeom>
              <a:avLst/>
              <a:gdLst/>
              <a:ahLst/>
              <a:cxnLst/>
              <a:rect l="l" t="t" r="r" b="b"/>
              <a:pathLst>
                <a:path w="1597025" h="1498600">
                  <a:moveTo>
                    <a:pt x="959064" y="1485900"/>
                  </a:moveTo>
                  <a:lnTo>
                    <a:pt x="637644" y="1485900"/>
                  </a:lnTo>
                  <a:lnTo>
                    <a:pt x="657217" y="1498600"/>
                  </a:lnTo>
                  <a:lnTo>
                    <a:pt x="939491" y="1498600"/>
                  </a:lnTo>
                  <a:lnTo>
                    <a:pt x="959064" y="1485900"/>
                  </a:lnTo>
                  <a:close/>
                </a:path>
                <a:path w="1597025" h="1498600">
                  <a:moveTo>
                    <a:pt x="679573" y="1473200"/>
                  </a:moveTo>
                  <a:lnTo>
                    <a:pt x="579946" y="1473200"/>
                  </a:lnTo>
                  <a:lnTo>
                    <a:pt x="598963" y="1485900"/>
                  </a:lnTo>
                  <a:lnTo>
                    <a:pt x="699053" y="1485900"/>
                  </a:lnTo>
                  <a:lnTo>
                    <a:pt x="679573" y="1473200"/>
                  </a:lnTo>
                  <a:close/>
                </a:path>
                <a:path w="1597025" h="1498600">
                  <a:moveTo>
                    <a:pt x="1016762" y="1473200"/>
                  </a:moveTo>
                  <a:lnTo>
                    <a:pt x="916857" y="1473200"/>
                  </a:lnTo>
                  <a:lnTo>
                    <a:pt x="897377" y="1485900"/>
                  </a:lnTo>
                  <a:lnTo>
                    <a:pt x="997746" y="1485900"/>
                  </a:lnTo>
                  <a:lnTo>
                    <a:pt x="1016762" y="1473200"/>
                  </a:lnTo>
                  <a:close/>
                </a:path>
                <a:path w="1597025" h="1498600">
                  <a:moveTo>
                    <a:pt x="603508" y="1460500"/>
                  </a:moveTo>
                  <a:lnTo>
                    <a:pt x="542471" y="1460500"/>
                  </a:lnTo>
                  <a:lnTo>
                    <a:pt x="561116" y="1473200"/>
                  </a:lnTo>
                  <a:lnTo>
                    <a:pt x="622246" y="1473200"/>
                  </a:lnTo>
                  <a:lnTo>
                    <a:pt x="603508" y="1460500"/>
                  </a:lnTo>
                  <a:close/>
                </a:path>
                <a:path w="1597025" h="1498600">
                  <a:moveTo>
                    <a:pt x="1054330" y="1460500"/>
                  </a:moveTo>
                  <a:lnTo>
                    <a:pt x="993015" y="1460500"/>
                  </a:lnTo>
                  <a:lnTo>
                    <a:pt x="974184" y="1473200"/>
                  </a:lnTo>
                  <a:lnTo>
                    <a:pt x="1035685" y="1473200"/>
                  </a:lnTo>
                  <a:lnTo>
                    <a:pt x="1054330" y="1460500"/>
                  </a:lnTo>
                  <a:close/>
                </a:path>
                <a:path w="1597025" h="1498600">
                  <a:moveTo>
                    <a:pt x="548315" y="1447800"/>
                  </a:moveTo>
                  <a:lnTo>
                    <a:pt x="505830" y="1447800"/>
                  </a:lnTo>
                  <a:lnTo>
                    <a:pt x="524104" y="1460500"/>
                  </a:lnTo>
                  <a:lnTo>
                    <a:pt x="566496" y="1460500"/>
                  </a:lnTo>
                  <a:lnTo>
                    <a:pt x="548315" y="1447800"/>
                  </a:lnTo>
                  <a:close/>
                </a:path>
                <a:path w="1597025" h="1498600">
                  <a:moveTo>
                    <a:pt x="1090971" y="1447800"/>
                  </a:moveTo>
                  <a:lnTo>
                    <a:pt x="1048208" y="1447800"/>
                  </a:lnTo>
                  <a:lnTo>
                    <a:pt x="1030027" y="1460500"/>
                  </a:lnTo>
                  <a:lnTo>
                    <a:pt x="1072790" y="1460500"/>
                  </a:lnTo>
                  <a:lnTo>
                    <a:pt x="1090971" y="1447800"/>
                  </a:lnTo>
                  <a:close/>
                </a:path>
                <a:path w="1597025" h="1498600">
                  <a:moveTo>
                    <a:pt x="512509" y="1435100"/>
                  </a:moveTo>
                  <a:lnTo>
                    <a:pt x="470024" y="1435100"/>
                  </a:lnTo>
                  <a:lnTo>
                    <a:pt x="487834" y="1447800"/>
                  </a:lnTo>
                  <a:lnTo>
                    <a:pt x="530319" y="1447800"/>
                  </a:lnTo>
                  <a:lnTo>
                    <a:pt x="512509" y="1435100"/>
                  </a:lnTo>
                  <a:close/>
                </a:path>
                <a:path w="1597025" h="1498600">
                  <a:moveTo>
                    <a:pt x="1126777" y="1435100"/>
                  </a:moveTo>
                  <a:lnTo>
                    <a:pt x="1084107" y="1435100"/>
                  </a:lnTo>
                  <a:lnTo>
                    <a:pt x="1066296" y="1447800"/>
                  </a:lnTo>
                  <a:lnTo>
                    <a:pt x="1108967" y="1447800"/>
                  </a:lnTo>
                  <a:lnTo>
                    <a:pt x="1126777" y="1435100"/>
                  </a:lnTo>
                  <a:close/>
                </a:path>
                <a:path w="1597025" h="1498600">
                  <a:moveTo>
                    <a:pt x="649" y="736600"/>
                  </a:moveTo>
                  <a:lnTo>
                    <a:pt x="0" y="736600"/>
                  </a:lnTo>
                  <a:lnTo>
                    <a:pt x="556" y="774700"/>
                  </a:lnTo>
                  <a:lnTo>
                    <a:pt x="1298" y="787400"/>
                  </a:lnTo>
                  <a:lnTo>
                    <a:pt x="2597" y="812800"/>
                  </a:lnTo>
                  <a:lnTo>
                    <a:pt x="4359" y="825500"/>
                  </a:lnTo>
                  <a:lnTo>
                    <a:pt x="6678" y="850900"/>
                  </a:lnTo>
                  <a:lnTo>
                    <a:pt x="9461" y="863600"/>
                  </a:lnTo>
                  <a:lnTo>
                    <a:pt x="12801" y="889000"/>
                  </a:lnTo>
                  <a:lnTo>
                    <a:pt x="16511" y="901700"/>
                  </a:lnTo>
                  <a:lnTo>
                    <a:pt x="20685" y="927100"/>
                  </a:lnTo>
                  <a:lnTo>
                    <a:pt x="25416" y="939800"/>
                  </a:lnTo>
                  <a:lnTo>
                    <a:pt x="30611" y="952500"/>
                  </a:lnTo>
                  <a:lnTo>
                    <a:pt x="36177" y="977900"/>
                  </a:lnTo>
                  <a:lnTo>
                    <a:pt x="42206" y="990600"/>
                  </a:lnTo>
                  <a:lnTo>
                    <a:pt x="48699" y="1016000"/>
                  </a:lnTo>
                  <a:lnTo>
                    <a:pt x="55657" y="1028700"/>
                  </a:lnTo>
                  <a:lnTo>
                    <a:pt x="62985" y="1041400"/>
                  </a:lnTo>
                  <a:lnTo>
                    <a:pt x="70870" y="1066800"/>
                  </a:lnTo>
                  <a:lnTo>
                    <a:pt x="79033" y="1079500"/>
                  </a:lnTo>
                  <a:lnTo>
                    <a:pt x="96657" y="1104900"/>
                  </a:lnTo>
                  <a:lnTo>
                    <a:pt x="115859" y="1143000"/>
                  </a:lnTo>
                  <a:lnTo>
                    <a:pt x="136638" y="1168400"/>
                  </a:lnTo>
                  <a:lnTo>
                    <a:pt x="158900" y="1206500"/>
                  </a:lnTo>
                  <a:lnTo>
                    <a:pt x="207693" y="1257300"/>
                  </a:lnTo>
                  <a:lnTo>
                    <a:pt x="261773" y="1308100"/>
                  </a:lnTo>
                  <a:lnTo>
                    <a:pt x="290808" y="1333500"/>
                  </a:lnTo>
                  <a:lnTo>
                    <a:pt x="320955" y="1358900"/>
                  </a:lnTo>
                  <a:lnTo>
                    <a:pt x="352216" y="1371600"/>
                  </a:lnTo>
                  <a:lnTo>
                    <a:pt x="384590" y="1397000"/>
                  </a:lnTo>
                  <a:lnTo>
                    <a:pt x="417984" y="1409700"/>
                  </a:lnTo>
                  <a:lnTo>
                    <a:pt x="452399" y="1435100"/>
                  </a:lnTo>
                  <a:lnTo>
                    <a:pt x="494884" y="1435100"/>
                  </a:lnTo>
                  <a:lnTo>
                    <a:pt x="460376" y="1409700"/>
                  </a:lnTo>
                  <a:lnTo>
                    <a:pt x="460655" y="1409700"/>
                  </a:lnTo>
                  <a:lnTo>
                    <a:pt x="426611" y="1397000"/>
                  </a:lnTo>
                  <a:lnTo>
                    <a:pt x="427075" y="1397000"/>
                  </a:lnTo>
                  <a:lnTo>
                    <a:pt x="394052" y="1384300"/>
                  </a:lnTo>
                  <a:lnTo>
                    <a:pt x="394423" y="1384300"/>
                  </a:lnTo>
                  <a:lnTo>
                    <a:pt x="362420" y="1358900"/>
                  </a:lnTo>
                  <a:lnTo>
                    <a:pt x="362791" y="1358900"/>
                  </a:lnTo>
                  <a:lnTo>
                    <a:pt x="331809" y="1346200"/>
                  </a:lnTo>
                  <a:lnTo>
                    <a:pt x="332180" y="1346200"/>
                  </a:lnTo>
                  <a:lnTo>
                    <a:pt x="302403" y="1320800"/>
                  </a:lnTo>
                  <a:lnTo>
                    <a:pt x="302774" y="1320800"/>
                  </a:lnTo>
                  <a:lnTo>
                    <a:pt x="274111" y="1295400"/>
                  </a:lnTo>
                  <a:lnTo>
                    <a:pt x="274482" y="1295400"/>
                  </a:lnTo>
                  <a:lnTo>
                    <a:pt x="247024" y="1270000"/>
                  </a:lnTo>
                  <a:lnTo>
                    <a:pt x="247303" y="1270000"/>
                  </a:lnTo>
                  <a:lnTo>
                    <a:pt x="221236" y="1244600"/>
                  </a:lnTo>
                  <a:lnTo>
                    <a:pt x="221515" y="1244600"/>
                  </a:lnTo>
                  <a:lnTo>
                    <a:pt x="196747" y="1219200"/>
                  </a:lnTo>
                  <a:lnTo>
                    <a:pt x="197026" y="1219200"/>
                  </a:lnTo>
                  <a:lnTo>
                    <a:pt x="173650" y="1193800"/>
                  </a:lnTo>
                  <a:lnTo>
                    <a:pt x="173835" y="1193800"/>
                  </a:lnTo>
                  <a:lnTo>
                    <a:pt x="151851" y="1168400"/>
                  </a:lnTo>
                  <a:lnTo>
                    <a:pt x="152129" y="1168400"/>
                  </a:lnTo>
                  <a:lnTo>
                    <a:pt x="131629" y="1130300"/>
                  </a:lnTo>
                  <a:lnTo>
                    <a:pt x="131814" y="1130300"/>
                  </a:lnTo>
                  <a:lnTo>
                    <a:pt x="112891" y="1104900"/>
                  </a:lnTo>
                  <a:lnTo>
                    <a:pt x="113076" y="1104900"/>
                  </a:lnTo>
                  <a:lnTo>
                    <a:pt x="95637" y="1066800"/>
                  </a:lnTo>
                  <a:lnTo>
                    <a:pt x="87659" y="1054100"/>
                  </a:lnTo>
                  <a:lnTo>
                    <a:pt x="80053" y="1041400"/>
                  </a:lnTo>
                  <a:lnTo>
                    <a:pt x="72818" y="1016000"/>
                  </a:lnTo>
                  <a:lnTo>
                    <a:pt x="66139" y="1003300"/>
                  </a:lnTo>
                  <a:lnTo>
                    <a:pt x="59831" y="990600"/>
                  </a:lnTo>
                  <a:lnTo>
                    <a:pt x="53894" y="965200"/>
                  </a:lnTo>
                  <a:lnTo>
                    <a:pt x="48421" y="952500"/>
                  </a:lnTo>
                  <a:lnTo>
                    <a:pt x="43412" y="939800"/>
                  </a:lnTo>
                  <a:lnTo>
                    <a:pt x="38774" y="914400"/>
                  </a:lnTo>
                  <a:lnTo>
                    <a:pt x="34600" y="901700"/>
                  </a:lnTo>
                  <a:lnTo>
                    <a:pt x="30982" y="876300"/>
                  </a:lnTo>
                  <a:lnTo>
                    <a:pt x="27735" y="863600"/>
                  </a:lnTo>
                  <a:lnTo>
                    <a:pt x="25045" y="838200"/>
                  </a:lnTo>
                  <a:lnTo>
                    <a:pt x="22819" y="825500"/>
                  </a:lnTo>
                  <a:lnTo>
                    <a:pt x="21056" y="812800"/>
                  </a:lnTo>
                  <a:lnTo>
                    <a:pt x="19851" y="787400"/>
                  </a:lnTo>
                  <a:lnTo>
                    <a:pt x="19016" y="774700"/>
                  </a:lnTo>
                  <a:lnTo>
                    <a:pt x="18877" y="762000"/>
                  </a:lnTo>
                  <a:lnTo>
                    <a:pt x="8534" y="762000"/>
                  </a:lnTo>
                  <a:lnTo>
                    <a:pt x="1205" y="749300"/>
                  </a:lnTo>
                  <a:lnTo>
                    <a:pt x="371" y="749300"/>
                  </a:lnTo>
                  <a:lnTo>
                    <a:pt x="649" y="736600"/>
                  </a:lnTo>
                  <a:close/>
                </a:path>
                <a:path w="1597025" h="1498600">
                  <a:moveTo>
                    <a:pt x="1109060" y="50800"/>
                  </a:moveTo>
                  <a:lnTo>
                    <a:pt x="1048579" y="50800"/>
                  </a:lnTo>
                  <a:lnTo>
                    <a:pt x="1066667" y="63500"/>
                  </a:lnTo>
                  <a:lnTo>
                    <a:pt x="1084478" y="63500"/>
                  </a:lnTo>
                  <a:lnTo>
                    <a:pt x="1101917" y="76200"/>
                  </a:lnTo>
                  <a:lnTo>
                    <a:pt x="1119356" y="76200"/>
                  </a:lnTo>
                  <a:lnTo>
                    <a:pt x="1136517" y="88900"/>
                  </a:lnTo>
                  <a:lnTo>
                    <a:pt x="1136239" y="88900"/>
                  </a:lnTo>
                  <a:lnTo>
                    <a:pt x="1170282" y="101600"/>
                  </a:lnTo>
                  <a:lnTo>
                    <a:pt x="1169819" y="101600"/>
                  </a:lnTo>
                  <a:lnTo>
                    <a:pt x="1202842" y="114300"/>
                  </a:lnTo>
                  <a:lnTo>
                    <a:pt x="1202471" y="114300"/>
                  </a:lnTo>
                  <a:lnTo>
                    <a:pt x="1234566" y="139700"/>
                  </a:lnTo>
                  <a:lnTo>
                    <a:pt x="1234195" y="139700"/>
                  </a:lnTo>
                  <a:lnTo>
                    <a:pt x="1265085" y="165100"/>
                  </a:lnTo>
                  <a:lnTo>
                    <a:pt x="1264714" y="165100"/>
                  </a:lnTo>
                  <a:lnTo>
                    <a:pt x="1294490" y="177800"/>
                  </a:lnTo>
                  <a:lnTo>
                    <a:pt x="1294119" y="177800"/>
                  </a:lnTo>
                  <a:lnTo>
                    <a:pt x="1322783" y="203200"/>
                  </a:lnTo>
                  <a:lnTo>
                    <a:pt x="1322505" y="203200"/>
                  </a:lnTo>
                  <a:lnTo>
                    <a:pt x="1349869" y="228600"/>
                  </a:lnTo>
                  <a:lnTo>
                    <a:pt x="1349591" y="228600"/>
                  </a:lnTo>
                  <a:lnTo>
                    <a:pt x="1375657" y="254000"/>
                  </a:lnTo>
                  <a:lnTo>
                    <a:pt x="1375379" y="254000"/>
                  </a:lnTo>
                  <a:lnTo>
                    <a:pt x="1400146" y="279400"/>
                  </a:lnTo>
                  <a:lnTo>
                    <a:pt x="1399868" y="279400"/>
                  </a:lnTo>
                  <a:lnTo>
                    <a:pt x="1423244" y="304800"/>
                  </a:lnTo>
                  <a:lnTo>
                    <a:pt x="1423058" y="304800"/>
                  </a:lnTo>
                  <a:lnTo>
                    <a:pt x="1445043" y="342900"/>
                  </a:lnTo>
                  <a:lnTo>
                    <a:pt x="1444765" y="342900"/>
                  </a:lnTo>
                  <a:lnTo>
                    <a:pt x="1465265" y="368300"/>
                  </a:lnTo>
                  <a:lnTo>
                    <a:pt x="1465079" y="368300"/>
                  </a:lnTo>
                  <a:lnTo>
                    <a:pt x="1484003" y="393700"/>
                  </a:lnTo>
                  <a:lnTo>
                    <a:pt x="1483817" y="393700"/>
                  </a:lnTo>
                  <a:lnTo>
                    <a:pt x="1501164" y="431800"/>
                  </a:lnTo>
                  <a:lnTo>
                    <a:pt x="1509234" y="444500"/>
                  </a:lnTo>
                  <a:lnTo>
                    <a:pt x="1516748" y="469900"/>
                  </a:lnTo>
                  <a:lnTo>
                    <a:pt x="1523983" y="482600"/>
                  </a:lnTo>
                  <a:lnTo>
                    <a:pt x="1530662" y="495300"/>
                  </a:lnTo>
                  <a:lnTo>
                    <a:pt x="1537155" y="520700"/>
                  </a:lnTo>
                  <a:lnTo>
                    <a:pt x="1542907" y="533400"/>
                  </a:lnTo>
                  <a:lnTo>
                    <a:pt x="1548472" y="546100"/>
                  </a:lnTo>
                  <a:lnTo>
                    <a:pt x="1553481" y="571500"/>
                  </a:lnTo>
                  <a:lnTo>
                    <a:pt x="1558027" y="584200"/>
                  </a:lnTo>
                  <a:lnTo>
                    <a:pt x="1562201" y="596900"/>
                  </a:lnTo>
                  <a:lnTo>
                    <a:pt x="1565819" y="622300"/>
                  </a:lnTo>
                  <a:lnTo>
                    <a:pt x="1568973" y="635000"/>
                  </a:lnTo>
                  <a:lnTo>
                    <a:pt x="1571756" y="660400"/>
                  </a:lnTo>
                  <a:lnTo>
                    <a:pt x="1573889" y="673100"/>
                  </a:lnTo>
                  <a:lnTo>
                    <a:pt x="1575744" y="698500"/>
                  </a:lnTo>
                  <a:lnTo>
                    <a:pt x="1576950" y="711200"/>
                  </a:lnTo>
                  <a:lnTo>
                    <a:pt x="1577692" y="736600"/>
                  </a:lnTo>
                  <a:lnTo>
                    <a:pt x="1577971" y="749300"/>
                  </a:lnTo>
                  <a:lnTo>
                    <a:pt x="1577785" y="774700"/>
                  </a:lnTo>
                  <a:lnTo>
                    <a:pt x="1577043" y="787400"/>
                  </a:lnTo>
                  <a:lnTo>
                    <a:pt x="1575744" y="812800"/>
                  </a:lnTo>
                  <a:lnTo>
                    <a:pt x="1573982" y="825500"/>
                  </a:lnTo>
                  <a:lnTo>
                    <a:pt x="1571756" y="850900"/>
                  </a:lnTo>
                  <a:lnTo>
                    <a:pt x="1568973" y="863600"/>
                  </a:lnTo>
                  <a:lnTo>
                    <a:pt x="1565819" y="876300"/>
                  </a:lnTo>
                  <a:lnTo>
                    <a:pt x="1562201" y="901700"/>
                  </a:lnTo>
                  <a:lnTo>
                    <a:pt x="1558120" y="914400"/>
                  </a:lnTo>
                  <a:lnTo>
                    <a:pt x="1553481" y="939800"/>
                  </a:lnTo>
                  <a:lnTo>
                    <a:pt x="1548472" y="952500"/>
                  </a:lnTo>
                  <a:lnTo>
                    <a:pt x="1542907" y="965200"/>
                  </a:lnTo>
                  <a:lnTo>
                    <a:pt x="1537063" y="990600"/>
                  </a:lnTo>
                  <a:lnTo>
                    <a:pt x="1530662" y="1003300"/>
                  </a:lnTo>
                  <a:lnTo>
                    <a:pt x="1523890" y="1016000"/>
                  </a:lnTo>
                  <a:lnTo>
                    <a:pt x="1516748" y="1041400"/>
                  </a:lnTo>
                  <a:lnTo>
                    <a:pt x="1509141" y="1054100"/>
                  </a:lnTo>
                  <a:lnTo>
                    <a:pt x="1501164" y="1066800"/>
                  </a:lnTo>
                  <a:lnTo>
                    <a:pt x="1483817" y="1104900"/>
                  </a:lnTo>
                  <a:lnTo>
                    <a:pt x="1484003" y="1104900"/>
                  </a:lnTo>
                  <a:lnTo>
                    <a:pt x="1465079" y="1130300"/>
                  </a:lnTo>
                  <a:lnTo>
                    <a:pt x="1465265" y="1130300"/>
                  </a:lnTo>
                  <a:lnTo>
                    <a:pt x="1444765" y="1168400"/>
                  </a:lnTo>
                  <a:lnTo>
                    <a:pt x="1445043" y="1168400"/>
                  </a:lnTo>
                  <a:lnTo>
                    <a:pt x="1423058" y="1193800"/>
                  </a:lnTo>
                  <a:lnTo>
                    <a:pt x="1423244" y="1193800"/>
                  </a:lnTo>
                  <a:lnTo>
                    <a:pt x="1399868" y="1219200"/>
                  </a:lnTo>
                  <a:lnTo>
                    <a:pt x="1400146" y="1219200"/>
                  </a:lnTo>
                  <a:lnTo>
                    <a:pt x="1375379" y="1244600"/>
                  </a:lnTo>
                  <a:lnTo>
                    <a:pt x="1375657" y="1244600"/>
                  </a:lnTo>
                  <a:lnTo>
                    <a:pt x="1349498" y="1270000"/>
                  </a:lnTo>
                  <a:lnTo>
                    <a:pt x="1349777" y="1270000"/>
                  </a:lnTo>
                  <a:lnTo>
                    <a:pt x="1322412" y="1295400"/>
                  </a:lnTo>
                  <a:lnTo>
                    <a:pt x="1322690" y="1295400"/>
                  </a:lnTo>
                  <a:lnTo>
                    <a:pt x="1294119" y="1320800"/>
                  </a:lnTo>
                  <a:lnTo>
                    <a:pt x="1294491" y="1320800"/>
                  </a:lnTo>
                  <a:lnTo>
                    <a:pt x="1264621" y="1346200"/>
                  </a:lnTo>
                  <a:lnTo>
                    <a:pt x="1264992" y="1346200"/>
                  </a:lnTo>
                  <a:lnTo>
                    <a:pt x="1234103" y="1358900"/>
                  </a:lnTo>
                  <a:lnTo>
                    <a:pt x="1234474" y="1358900"/>
                  </a:lnTo>
                  <a:lnTo>
                    <a:pt x="1202378" y="1384300"/>
                  </a:lnTo>
                  <a:lnTo>
                    <a:pt x="1202749" y="1384300"/>
                  </a:lnTo>
                  <a:lnTo>
                    <a:pt x="1169726" y="1397000"/>
                  </a:lnTo>
                  <a:lnTo>
                    <a:pt x="1170097" y="1397000"/>
                  </a:lnTo>
                  <a:lnTo>
                    <a:pt x="1136053" y="1409700"/>
                  </a:lnTo>
                  <a:lnTo>
                    <a:pt x="1136332" y="1409700"/>
                  </a:lnTo>
                  <a:lnTo>
                    <a:pt x="1101732" y="1435100"/>
                  </a:lnTo>
                  <a:lnTo>
                    <a:pt x="1144402" y="1435100"/>
                  </a:lnTo>
                  <a:lnTo>
                    <a:pt x="1178724" y="1409700"/>
                  </a:lnTo>
                  <a:lnTo>
                    <a:pt x="1212211" y="1397000"/>
                  </a:lnTo>
                  <a:lnTo>
                    <a:pt x="1244677" y="1371600"/>
                  </a:lnTo>
                  <a:lnTo>
                    <a:pt x="1306086" y="1333500"/>
                  </a:lnTo>
                  <a:lnTo>
                    <a:pt x="1335027" y="1308100"/>
                  </a:lnTo>
                  <a:lnTo>
                    <a:pt x="1389200" y="1257300"/>
                  </a:lnTo>
                  <a:lnTo>
                    <a:pt x="1437993" y="1206500"/>
                  </a:lnTo>
                  <a:lnTo>
                    <a:pt x="1460256" y="1168400"/>
                  </a:lnTo>
                  <a:lnTo>
                    <a:pt x="1481035" y="1143000"/>
                  </a:lnTo>
                  <a:lnTo>
                    <a:pt x="1500236" y="1104900"/>
                  </a:lnTo>
                  <a:lnTo>
                    <a:pt x="1517861" y="1079500"/>
                  </a:lnTo>
                  <a:lnTo>
                    <a:pt x="1526024" y="1066800"/>
                  </a:lnTo>
                  <a:lnTo>
                    <a:pt x="1533909" y="1041400"/>
                  </a:lnTo>
                  <a:lnTo>
                    <a:pt x="1541237" y="1028700"/>
                  </a:lnTo>
                  <a:lnTo>
                    <a:pt x="1548194" y="1016000"/>
                  </a:lnTo>
                  <a:lnTo>
                    <a:pt x="1554595" y="990600"/>
                  </a:lnTo>
                  <a:lnTo>
                    <a:pt x="1560717" y="977900"/>
                  </a:lnTo>
                  <a:lnTo>
                    <a:pt x="1566283" y="952500"/>
                  </a:lnTo>
                  <a:lnTo>
                    <a:pt x="1571477" y="939800"/>
                  </a:lnTo>
                  <a:lnTo>
                    <a:pt x="1576208" y="927100"/>
                  </a:lnTo>
                  <a:lnTo>
                    <a:pt x="1580382" y="901700"/>
                  </a:lnTo>
                  <a:lnTo>
                    <a:pt x="1584093" y="889000"/>
                  </a:lnTo>
                  <a:lnTo>
                    <a:pt x="1587340" y="863600"/>
                  </a:lnTo>
                  <a:lnTo>
                    <a:pt x="1590215" y="850900"/>
                  </a:lnTo>
                  <a:lnTo>
                    <a:pt x="1592441" y="825500"/>
                  </a:lnTo>
                  <a:lnTo>
                    <a:pt x="1594297" y="812800"/>
                  </a:lnTo>
                  <a:lnTo>
                    <a:pt x="1595503" y="787400"/>
                  </a:lnTo>
                  <a:lnTo>
                    <a:pt x="1596337" y="774700"/>
                  </a:lnTo>
                  <a:lnTo>
                    <a:pt x="1596523" y="749300"/>
                  </a:lnTo>
                  <a:lnTo>
                    <a:pt x="1596245" y="736600"/>
                  </a:lnTo>
                  <a:lnTo>
                    <a:pt x="1595503" y="711200"/>
                  </a:lnTo>
                  <a:lnTo>
                    <a:pt x="1594204" y="698500"/>
                  </a:lnTo>
                  <a:lnTo>
                    <a:pt x="1592349" y="673100"/>
                  </a:lnTo>
                  <a:lnTo>
                    <a:pt x="1590122" y="660400"/>
                  </a:lnTo>
                  <a:lnTo>
                    <a:pt x="1587340" y="635000"/>
                  </a:lnTo>
                  <a:lnTo>
                    <a:pt x="1584093" y="622300"/>
                  </a:lnTo>
                  <a:lnTo>
                    <a:pt x="1580290" y="596900"/>
                  </a:lnTo>
                  <a:lnTo>
                    <a:pt x="1576115" y="584200"/>
                  </a:lnTo>
                  <a:lnTo>
                    <a:pt x="1571384" y="558800"/>
                  </a:lnTo>
                  <a:lnTo>
                    <a:pt x="1566283" y="546100"/>
                  </a:lnTo>
                  <a:lnTo>
                    <a:pt x="1560624" y="520700"/>
                  </a:lnTo>
                  <a:lnTo>
                    <a:pt x="1554595" y="508000"/>
                  </a:lnTo>
                  <a:lnTo>
                    <a:pt x="1548101" y="495300"/>
                  </a:lnTo>
                  <a:lnTo>
                    <a:pt x="1541237" y="469900"/>
                  </a:lnTo>
                  <a:lnTo>
                    <a:pt x="1533816" y="457200"/>
                  </a:lnTo>
                  <a:lnTo>
                    <a:pt x="1526024" y="444500"/>
                  </a:lnTo>
                  <a:lnTo>
                    <a:pt x="1517768" y="419100"/>
                  </a:lnTo>
                  <a:lnTo>
                    <a:pt x="1500236" y="393700"/>
                  </a:lnTo>
                  <a:lnTo>
                    <a:pt x="1481034" y="355600"/>
                  </a:lnTo>
                  <a:lnTo>
                    <a:pt x="1460256" y="330200"/>
                  </a:lnTo>
                  <a:lnTo>
                    <a:pt x="1437993" y="304800"/>
                  </a:lnTo>
                  <a:lnTo>
                    <a:pt x="1414246" y="266700"/>
                  </a:lnTo>
                  <a:lnTo>
                    <a:pt x="1362856" y="215900"/>
                  </a:lnTo>
                  <a:lnTo>
                    <a:pt x="1306086" y="165100"/>
                  </a:lnTo>
                  <a:lnTo>
                    <a:pt x="1275938" y="152400"/>
                  </a:lnTo>
                  <a:lnTo>
                    <a:pt x="1244677" y="127000"/>
                  </a:lnTo>
                  <a:lnTo>
                    <a:pt x="1212304" y="101600"/>
                  </a:lnTo>
                  <a:lnTo>
                    <a:pt x="1178909" y="88900"/>
                  </a:lnTo>
                  <a:lnTo>
                    <a:pt x="1144495" y="76200"/>
                  </a:lnTo>
                  <a:lnTo>
                    <a:pt x="1109060" y="50800"/>
                  </a:lnTo>
                  <a:close/>
                </a:path>
                <a:path w="1597025" h="1498600">
                  <a:moveTo>
                    <a:pt x="18737" y="749300"/>
                  </a:moveTo>
                  <a:lnTo>
                    <a:pt x="1205" y="749300"/>
                  </a:lnTo>
                  <a:lnTo>
                    <a:pt x="8534" y="762000"/>
                  </a:lnTo>
                  <a:lnTo>
                    <a:pt x="18737" y="762000"/>
                  </a:lnTo>
                  <a:lnTo>
                    <a:pt x="18737" y="749300"/>
                  </a:lnTo>
                  <a:close/>
                </a:path>
                <a:path w="1597025" h="1498600">
                  <a:moveTo>
                    <a:pt x="18824" y="757237"/>
                  </a:moveTo>
                  <a:lnTo>
                    <a:pt x="18737" y="762000"/>
                  </a:lnTo>
                  <a:lnTo>
                    <a:pt x="18877" y="762000"/>
                  </a:lnTo>
                  <a:lnTo>
                    <a:pt x="18824" y="757237"/>
                  </a:lnTo>
                  <a:close/>
                </a:path>
                <a:path w="1597025" h="1498600">
                  <a:moveTo>
                    <a:pt x="19201" y="736600"/>
                  </a:moveTo>
                  <a:lnTo>
                    <a:pt x="10574" y="736600"/>
                  </a:lnTo>
                  <a:lnTo>
                    <a:pt x="17903" y="749300"/>
                  </a:lnTo>
                  <a:lnTo>
                    <a:pt x="18737" y="749300"/>
                  </a:lnTo>
                  <a:lnTo>
                    <a:pt x="18824" y="757237"/>
                  </a:lnTo>
                  <a:lnTo>
                    <a:pt x="19201" y="736600"/>
                  </a:lnTo>
                  <a:close/>
                </a:path>
                <a:path w="1597025" h="1498600">
                  <a:moveTo>
                    <a:pt x="548407" y="50800"/>
                  </a:moveTo>
                  <a:lnTo>
                    <a:pt x="487648" y="50800"/>
                  </a:lnTo>
                  <a:lnTo>
                    <a:pt x="452306" y="76200"/>
                  </a:lnTo>
                  <a:lnTo>
                    <a:pt x="417891" y="88900"/>
                  </a:lnTo>
                  <a:lnTo>
                    <a:pt x="384590" y="101600"/>
                  </a:lnTo>
                  <a:lnTo>
                    <a:pt x="352123" y="127000"/>
                  </a:lnTo>
                  <a:lnTo>
                    <a:pt x="320955" y="152400"/>
                  </a:lnTo>
                  <a:lnTo>
                    <a:pt x="290715" y="165100"/>
                  </a:lnTo>
                  <a:lnTo>
                    <a:pt x="261773" y="190500"/>
                  </a:lnTo>
                  <a:lnTo>
                    <a:pt x="207693" y="241300"/>
                  </a:lnTo>
                  <a:lnTo>
                    <a:pt x="158900" y="304800"/>
                  </a:lnTo>
                  <a:lnTo>
                    <a:pt x="136638" y="330200"/>
                  </a:lnTo>
                  <a:lnTo>
                    <a:pt x="115859" y="355600"/>
                  </a:lnTo>
                  <a:lnTo>
                    <a:pt x="96657" y="393700"/>
                  </a:lnTo>
                  <a:lnTo>
                    <a:pt x="79125" y="419100"/>
                  </a:lnTo>
                  <a:lnTo>
                    <a:pt x="70870" y="444500"/>
                  </a:lnTo>
                  <a:lnTo>
                    <a:pt x="63078" y="457200"/>
                  </a:lnTo>
                  <a:lnTo>
                    <a:pt x="55657" y="469900"/>
                  </a:lnTo>
                  <a:lnTo>
                    <a:pt x="48792" y="495300"/>
                  </a:lnTo>
                  <a:lnTo>
                    <a:pt x="42299" y="508000"/>
                  </a:lnTo>
                  <a:lnTo>
                    <a:pt x="36269" y="520700"/>
                  </a:lnTo>
                  <a:lnTo>
                    <a:pt x="30611" y="546100"/>
                  </a:lnTo>
                  <a:lnTo>
                    <a:pt x="25509" y="558800"/>
                  </a:lnTo>
                  <a:lnTo>
                    <a:pt x="20778" y="584200"/>
                  </a:lnTo>
                  <a:lnTo>
                    <a:pt x="16604" y="596900"/>
                  </a:lnTo>
                  <a:lnTo>
                    <a:pt x="12801" y="622300"/>
                  </a:lnTo>
                  <a:lnTo>
                    <a:pt x="9554" y="635000"/>
                  </a:lnTo>
                  <a:lnTo>
                    <a:pt x="6771" y="660400"/>
                  </a:lnTo>
                  <a:lnTo>
                    <a:pt x="4545" y="673100"/>
                  </a:lnTo>
                  <a:lnTo>
                    <a:pt x="2690" y="698500"/>
                  </a:lnTo>
                  <a:lnTo>
                    <a:pt x="1391" y="711200"/>
                  </a:lnTo>
                  <a:lnTo>
                    <a:pt x="649" y="736600"/>
                  </a:lnTo>
                  <a:lnTo>
                    <a:pt x="371" y="749300"/>
                  </a:lnTo>
                  <a:lnTo>
                    <a:pt x="17903" y="749300"/>
                  </a:lnTo>
                  <a:lnTo>
                    <a:pt x="10574" y="736600"/>
                  </a:lnTo>
                  <a:lnTo>
                    <a:pt x="19201" y="736600"/>
                  </a:lnTo>
                  <a:lnTo>
                    <a:pt x="19943" y="711200"/>
                  </a:lnTo>
                  <a:lnTo>
                    <a:pt x="21242" y="698500"/>
                  </a:lnTo>
                  <a:lnTo>
                    <a:pt x="23004" y="673100"/>
                  </a:lnTo>
                  <a:lnTo>
                    <a:pt x="25231" y="660400"/>
                  </a:lnTo>
                  <a:lnTo>
                    <a:pt x="27921" y="635000"/>
                  </a:lnTo>
                  <a:lnTo>
                    <a:pt x="31075" y="622300"/>
                  </a:lnTo>
                  <a:lnTo>
                    <a:pt x="34785" y="596900"/>
                  </a:lnTo>
                  <a:lnTo>
                    <a:pt x="38867" y="584200"/>
                  </a:lnTo>
                  <a:lnTo>
                    <a:pt x="43505" y="571500"/>
                  </a:lnTo>
                  <a:lnTo>
                    <a:pt x="48514" y="546100"/>
                  </a:lnTo>
                  <a:lnTo>
                    <a:pt x="53987" y="533400"/>
                  </a:lnTo>
                  <a:lnTo>
                    <a:pt x="59924" y="508000"/>
                  </a:lnTo>
                  <a:lnTo>
                    <a:pt x="66231" y="495300"/>
                  </a:lnTo>
                  <a:lnTo>
                    <a:pt x="73003" y="482600"/>
                  </a:lnTo>
                  <a:lnTo>
                    <a:pt x="80238" y="469900"/>
                  </a:lnTo>
                  <a:lnTo>
                    <a:pt x="87752" y="444500"/>
                  </a:lnTo>
                  <a:lnTo>
                    <a:pt x="95822" y="431800"/>
                  </a:lnTo>
                  <a:lnTo>
                    <a:pt x="113076" y="393700"/>
                  </a:lnTo>
                  <a:lnTo>
                    <a:pt x="112891" y="393700"/>
                  </a:lnTo>
                  <a:lnTo>
                    <a:pt x="131814" y="368300"/>
                  </a:lnTo>
                  <a:lnTo>
                    <a:pt x="131628" y="368300"/>
                  </a:lnTo>
                  <a:lnTo>
                    <a:pt x="152129" y="342900"/>
                  </a:lnTo>
                  <a:lnTo>
                    <a:pt x="151943" y="342900"/>
                  </a:lnTo>
                  <a:lnTo>
                    <a:pt x="173928" y="304800"/>
                  </a:lnTo>
                  <a:lnTo>
                    <a:pt x="173650" y="304800"/>
                  </a:lnTo>
                  <a:lnTo>
                    <a:pt x="197026" y="279400"/>
                  </a:lnTo>
                  <a:lnTo>
                    <a:pt x="196747" y="279400"/>
                  </a:lnTo>
                  <a:lnTo>
                    <a:pt x="221515" y="254000"/>
                  </a:lnTo>
                  <a:lnTo>
                    <a:pt x="221236" y="254000"/>
                  </a:lnTo>
                  <a:lnTo>
                    <a:pt x="247302" y="228600"/>
                  </a:lnTo>
                  <a:lnTo>
                    <a:pt x="247024" y="228600"/>
                  </a:lnTo>
                  <a:lnTo>
                    <a:pt x="274389" y="203200"/>
                  </a:lnTo>
                  <a:lnTo>
                    <a:pt x="274111" y="203200"/>
                  </a:lnTo>
                  <a:lnTo>
                    <a:pt x="302681" y="177800"/>
                  </a:lnTo>
                  <a:lnTo>
                    <a:pt x="302403" y="177800"/>
                  </a:lnTo>
                  <a:lnTo>
                    <a:pt x="332179" y="165100"/>
                  </a:lnTo>
                  <a:lnTo>
                    <a:pt x="331808" y="165100"/>
                  </a:lnTo>
                  <a:lnTo>
                    <a:pt x="362698" y="139700"/>
                  </a:lnTo>
                  <a:lnTo>
                    <a:pt x="362327" y="139700"/>
                  </a:lnTo>
                  <a:lnTo>
                    <a:pt x="394330" y="114300"/>
                  </a:lnTo>
                  <a:lnTo>
                    <a:pt x="393959" y="114300"/>
                  </a:lnTo>
                  <a:lnTo>
                    <a:pt x="426982" y="101600"/>
                  </a:lnTo>
                  <a:lnTo>
                    <a:pt x="426611" y="101600"/>
                  </a:lnTo>
                  <a:lnTo>
                    <a:pt x="460562" y="88900"/>
                  </a:lnTo>
                  <a:lnTo>
                    <a:pt x="460284" y="88900"/>
                  </a:lnTo>
                  <a:lnTo>
                    <a:pt x="477630" y="76200"/>
                  </a:lnTo>
                  <a:lnTo>
                    <a:pt x="495069" y="76200"/>
                  </a:lnTo>
                  <a:lnTo>
                    <a:pt x="512601" y="63500"/>
                  </a:lnTo>
                  <a:lnTo>
                    <a:pt x="530411" y="63500"/>
                  </a:lnTo>
                  <a:lnTo>
                    <a:pt x="548407" y="50800"/>
                  </a:lnTo>
                  <a:close/>
                </a:path>
                <a:path w="1597025" h="1498600">
                  <a:moveTo>
                    <a:pt x="585048" y="38100"/>
                  </a:moveTo>
                  <a:lnTo>
                    <a:pt x="523918" y="38100"/>
                  </a:lnTo>
                  <a:lnTo>
                    <a:pt x="505737" y="50800"/>
                  </a:lnTo>
                  <a:lnTo>
                    <a:pt x="566681" y="50800"/>
                  </a:lnTo>
                  <a:lnTo>
                    <a:pt x="585048" y="38100"/>
                  </a:lnTo>
                  <a:close/>
                </a:path>
                <a:path w="1597025" h="1498600">
                  <a:moveTo>
                    <a:pt x="1072883" y="38100"/>
                  </a:moveTo>
                  <a:lnTo>
                    <a:pt x="1011938" y="38100"/>
                  </a:lnTo>
                  <a:lnTo>
                    <a:pt x="1030398" y="50800"/>
                  </a:lnTo>
                  <a:lnTo>
                    <a:pt x="1091157" y="50800"/>
                  </a:lnTo>
                  <a:lnTo>
                    <a:pt x="1072883" y="38100"/>
                  </a:lnTo>
                  <a:close/>
                </a:path>
                <a:path w="1597025" h="1498600">
                  <a:moveTo>
                    <a:pt x="641262" y="25400"/>
                  </a:moveTo>
                  <a:lnTo>
                    <a:pt x="561023" y="25400"/>
                  </a:lnTo>
                  <a:lnTo>
                    <a:pt x="542378" y="38100"/>
                  </a:lnTo>
                  <a:lnTo>
                    <a:pt x="622338" y="38100"/>
                  </a:lnTo>
                  <a:lnTo>
                    <a:pt x="641262" y="25400"/>
                  </a:lnTo>
                  <a:close/>
                </a:path>
                <a:path w="1597025" h="1498600">
                  <a:moveTo>
                    <a:pt x="1035778" y="25400"/>
                  </a:moveTo>
                  <a:lnTo>
                    <a:pt x="955724" y="25400"/>
                  </a:lnTo>
                  <a:lnTo>
                    <a:pt x="974648" y="38100"/>
                  </a:lnTo>
                  <a:lnTo>
                    <a:pt x="1054423" y="38100"/>
                  </a:lnTo>
                  <a:lnTo>
                    <a:pt x="1035778" y="25400"/>
                  </a:lnTo>
                  <a:close/>
                </a:path>
                <a:path w="1597025" h="1498600">
                  <a:moveTo>
                    <a:pt x="718625" y="12700"/>
                  </a:moveTo>
                  <a:lnTo>
                    <a:pt x="618071" y="12700"/>
                  </a:lnTo>
                  <a:lnTo>
                    <a:pt x="598870" y="25400"/>
                  </a:lnTo>
                  <a:lnTo>
                    <a:pt x="699052" y="25400"/>
                  </a:lnTo>
                  <a:lnTo>
                    <a:pt x="718625" y="12700"/>
                  </a:lnTo>
                  <a:close/>
                </a:path>
                <a:path w="1597025" h="1498600">
                  <a:moveTo>
                    <a:pt x="978729" y="12700"/>
                  </a:moveTo>
                  <a:lnTo>
                    <a:pt x="878268" y="12700"/>
                  </a:lnTo>
                  <a:lnTo>
                    <a:pt x="897841" y="25400"/>
                  </a:lnTo>
                  <a:lnTo>
                    <a:pt x="997931" y="25400"/>
                  </a:lnTo>
                  <a:lnTo>
                    <a:pt x="978729" y="12700"/>
                  </a:lnTo>
                  <a:close/>
                </a:path>
                <a:path w="1597025" h="1498600">
                  <a:moveTo>
                    <a:pt x="920011" y="0"/>
                  </a:moveTo>
                  <a:lnTo>
                    <a:pt x="676697" y="0"/>
                  </a:lnTo>
                  <a:lnTo>
                    <a:pt x="657031" y="12700"/>
                  </a:lnTo>
                  <a:lnTo>
                    <a:pt x="939677" y="12700"/>
                  </a:lnTo>
                  <a:lnTo>
                    <a:pt x="920011" y="0"/>
                  </a:lnTo>
                  <a:close/>
                </a:path>
              </a:pathLst>
            </a:custGeom>
            <a:solidFill>
              <a:srgbClr val="FFFF00"/>
            </a:solidFill>
          </p:spPr>
          <p:txBody>
            <a:bodyPr wrap="square" lIns="0" tIns="0" rIns="0" bIns="0" rtlCol="0"/>
            <a:lstStyle/>
            <a:p>
              <a:endParaRPr/>
            </a:p>
          </p:txBody>
        </p:sp>
        <p:pic>
          <p:nvPicPr>
            <p:cNvPr id="14" name="object 14"/>
            <p:cNvPicPr/>
            <p:nvPr/>
          </p:nvPicPr>
          <p:blipFill>
            <a:blip r:embed="rId6" cstate="print"/>
            <a:stretch>
              <a:fillRect/>
            </a:stretch>
          </p:blipFill>
          <p:spPr>
            <a:xfrm>
              <a:off x="6872723" y="4467984"/>
              <a:ext cx="1196627" cy="486611"/>
            </a:xfrm>
            <a:prstGeom prst="rect">
              <a:avLst/>
            </a:prstGeom>
          </p:spPr>
        </p:pic>
      </p:grpSp>
      <p:sp>
        <p:nvSpPr>
          <p:cNvPr id="15" name="object 15"/>
          <p:cNvSpPr txBox="1"/>
          <p:nvPr/>
        </p:nvSpPr>
        <p:spPr>
          <a:xfrm>
            <a:off x="7014285" y="4524812"/>
            <a:ext cx="916305" cy="278765"/>
          </a:xfrm>
          <a:prstGeom prst="rect">
            <a:avLst/>
          </a:prstGeom>
        </p:spPr>
        <p:txBody>
          <a:bodyPr vert="horz" wrap="square" lIns="0" tIns="13970" rIns="0" bIns="0" rtlCol="0">
            <a:spAutoFit/>
          </a:bodyPr>
          <a:lstStyle/>
          <a:p>
            <a:pPr marL="12700">
              <a:lnSpc>
                <a:spcPct val="100000"/>
              </a:lnSpc>
              <a:spcBef>
                <a:spcPts val="110"/>
              </a:spcBef>
            </a:pPr>
            <a:r>
              <a:rPr sz="1650" spc="35" dirty="0">
                <a:solidFill>
                  <a:srgbClr val="FFFF00"/>
                </a:solidFill>
                <a:latin typeface="Cambria"/>
                <a:cs typeface="Cambria"/>
              </a:rPr>
              <a:t>Cell</a:t>
            </a:r>
            <a:r>
              <a:rPr sz="1650" spc="-30" dirty="0">
                <a:solidFill>
                  <a:srgbClr val="FFFF00"/>
                </a:solidFill>
                <a:latin typeface="Cambria"/>
                <a:cs typeface="Cambria"/>
              </a:rPr>
              <a:t> </a:t>
            </a:r>
            <a:r>
              <a:rPr sz="1650" spc="45" dirty="0">
                <a:solidFill>
                  <a:srgbClr val="FFFF00"/>
                </a:solidFill>
                <a:latin typeface="Cambria"/>
                <a:cs typeface="Cambria"/>
              </a:rPr>
              <a:t>Body</a:t>
            </a:r>
            <a:endParaRPr sz="1650">
              <a:latin typeface="Cambria"/>
              <a:cs typeface="Cambria"/>
            </a:endParaRPr>
          </a:p>
        </p:txBody>
      </p:sp>
      <p:grpSp>
        <p:nvGrpSpPr>
          <p:cNvPr id="16" name="object 16"/>
          <p:cNvGrpSpPr/>
          <p:nvPr/>
        </p:nvGrpSpPr>
        <p:grpSpPr>
          <a:xfrm>
            <a:off x="6805192" y="4577175"/>
            <a:ext cx="1549400" cy="1073785"/>
            <a:chOff x="6805192" y="4577175"/>
            <a:chExt cx="1549400" cy="1073785"/>
          </a:xfrm>
        </p:grpSpPr>
        <p:pic>
          <p:nvPicPr>
            <p:cNvPr id="17" name="object 17"/>
            <p:cNvPicPr/>
            <p:nvPr/>
          </p:nvPicPr>
          <p:blipFill>
            <a:blip r:embed="rId7" cstate="print"/>
            <a:stretch>
              <a:fillRect/>
            </a:stretch>
          </p:blipFill>
          <p:spPr>
            <a:xfrm>
              <a:off x="6805192" y="4892187"/>
              <a:ext cx="1150431" cy="550493"/>
            </a:xfrm>
            <a:prstGeom prst="rect">
              <a:avLst/>
            </a:prstGeom>
          </p:spPr>
        </p:pic>
        <p:sp>
          <p:nvSpPr>
            <p:cNvPr id="18" name="object 18"/>
            <p:cNvSpPr/>
            <p:nvPr/>
          </p:nvSpPr>
          <p:spPr>
            <a:xfrm>
              <a:off x="8027050" y="4586700"/>
              <a:ext cx="0" cy="1054735"/>
            </a:xfrm>
            <a:custGeom>
              <a:avLst/>
              <a:gdLst/>
              <a:ahLst/>
              <a:cxnLst/>
              <a:rect l="l" t="t" r="r" b="b"/>
              <a:pathLst>
                <a:path h="1054735">
                  <a:moveTo>
                    <a:pt x="0" y="0"/>
                  </a:moveTo>
                  <a:lnTo>
                    <a:pt x="0" y="1054500"/>
                  </a:lnTo>
                </a:path>
              </a:pathLst>
            </a:custGeom>
            <a:ln w="18552">
              <a:solidFill>
                <a:srgbClr val="FFFF00"/>
              </a:solidFill>
            </a:ln>
          </p:spPr>
          <p:txBody>
            <a:bodyPr wrap="square" lIns="0" tIns="0" rIns="0" bIns="0" rtlCol="0"/>
            <a:lstStyle/>
            <a:p>
              <a:endParaRPr/>
            </a:p>
          </p:txBody>
        </p:sp>
        <p:pic>
          <p:nvPicPr>
            <p:cNvPr id="19" name="object 19"/>
            <p:cNvPicPr/>
            <p:nvPr/>
          </p:nvPicPr>
          <p:blipFill>
            <a:blip r:embed="rId8" cstate="print"/>
            <a:stretch>
              <a:fillRect/>
            </a:stretch>
          </p:blipFill>
          <p:spPr>
            <a:xfrm>
              <a:off x="7909335" y="4816503"/>
              <a:ext cx="445256" cy="585249"/>
            </a:xfrm>
            <a:prstGeom prst="rect">
              <a:avLst/>
            </a:prstGeom>
          </p:spPr>
        </p:pic>
      </p:grpSp>
      <p:sp>
        <p:nvSpPr>
          <p:cNvPr id="20" name="object 20"/>
          <p:cNvSpPr txBox="1"/>
          <p:nvPr/>
        </p:nvSpPr>
        <p:spPr>
          <a:xfrm>
            <a:off x="8078727" y="4884511"/>
            <a:ext cx="107314" cy="342265"/>
          </a:xfrm>
          <a:prstGeom prst="rect">
            <a:avLst/>
          </a:prstGeom>
        </p:spPr>
        <p:txBody>
          <a:bodyPr vert="horz" wrap="square" lIns="0" tIns="15875" rIns="0" bIns="0" rtlCol="0">
            <a:spAutoFit/>
          </a:bodyPr>
          <a:lstStyle/>
          <a:p>
            <a:pPr marL="12700">
              <a:lnSpc>
                <a:spcPct val="100000"/>
              </a:lnSpc>
              <a:spcBef>
                <a:spcPts val="125"/>
              </a:spcBef>
            </a:pPr>
            <a:r>
              <a:rPr sz="2050" i="1" spc="40" dirty="0">
                <a:solidFill>
                  <a:srgbClr val="FDFFFF"/>
                </a:solidFill>
                <a:latin typeface="Cambria"/>
                <a:cs typeface="Cambria"/>
              </a:rPr>
              <a:t>f</a:t>
            </a:r>
            <a:endParaRPr sz="2050">
              <a:latin typeface="Cambria"/>
              <a:cs typeface="Cambria"/>
            </a:endParaRPr>
          </a:p>
        </p:txBody>
      </p:sp>
      <p:grpSp>
        <p:nvGrpSpPr>
          <p:cNvPr id="21" name="object 21"/>
          <p:cNvGrpSpPr/>
          <p:nvPr/>
        </p:nvGrpSpPr>
        <p:grpSpPr>
          <a:xfrm>
            <a:off x="5940466" y="3540791"/>
            <a:ext cx="1350010" cy="1322070"/>
            <a:chOff x="5940466" y="3540791"/>
            <a:chExt cx="1350010" cy="1322070"/>
          </a:xfrm>
        </p:grpSpPr>
        <p:sp>
          <p:nvSpPr>
            <p:cNvPr id="22" name="object 22"/>
            <p:cNvSpPr/>
            <p:nvPr/>
          </p:nvSpPr>
          <p:spPr>
            <a:xfrm>
              <a:off x="6280716" y="3857746"/>
              <a:ext cx="576580" cy="666750"/>
            </a:xfrm>
            <a:custGeom>
              <a:avLst/>
              <a:gdLst/>
              <a:ahLst/>
              <a:cxnLst/>
              <a:rect l="l" t="t" r="r" b="b"/>
              <a:pathLst>
                <a:path w="576579" h="666750">
                  <a:moveTo>
                    <a:pt x="0" y="0"/>
                  </a:moveTo>
                  <a:lnTo>
                    <a:pt x="576329" y="666175"/>
                  </a:lnTo>
                </a:path>
              </a:pathLst>
            </a:custGeom>
            <a:ln w="18117">
              <a:solidFill>
                <a:srgbClr val="428ACE"/>
              </a:solidFill>
            </a:ln>
          </p:spPr>
          <p:txBody>
            <a:bodyPr wrap="square" lIns="0" tIns="0" rIns="0" bIns="0" rtlCol="0"/>
            <a:lstStyle/>
            <a:p>
              <a:endParaRPr/>
            </a:p>
          </p:txBody>
        </p:sp>
        <p:pic>
          <p:nvPicPr>
            <p:cNvPr id="23" name="object 23"/>
            <p:cNvPicPr/>
            <p:nvPr/>
          </p:nvPicPr>
          <p:blipFill>
            <a:blip r:embed="rId9" cstate="print"/>
            <a:stretch>
              <a:fillRect/>
            </a:stretch>
          </p:blipFill>
          <p:spPr>
            <a:xfrm>
              <a:off x="6798513" y="4472631"/>
              <a:ext cx="112798" cy="114068"/>
            </a:xfrm>
            <a:prstGeom prst="rect">
              <a:avLst/>
            </a:prstGeom>
          </p:spPr>
        </p:pic>
        <p:pic>
          <p:nvPicPr>
            <p:cNvPr id="24" name="object 24"/>
            <p:cNvPicPr/>
            <p:nvPr/>
          </p:nvPicPr>
          <p:blipFill>
            <a:blip r:embed="rId10" cstate="print"/>
            <a:stretch>
              <a:fillRect/>
            </a:stretch>
          </p:blipFill>
          <p:spPr>
            <a:xfrm>
              <a:off x="5940466" y="3757794"/>
              <a:ext cx="1057484" cy="1104740"/>
            </a:xfrm>
            <a:prstGeom prst="rect">
              <a:avLst/>
            </a:prstGeom>
          </p:spPr>
        </p:pic>
        <p:pic>
          <p:nvPicPr>
            <p:cNvPr id="25" name="object 25"/>
            <p:cNvPicPr/>
            <p:nvPr/>
          </p:nvPicPr>
          <p:blipFill>
            <a:blip r:embed="rId11" cstate="print"/>
            <a:stretch>
              <a:fillRect/>
            </a:stretch>
          </p:blipFill>
          <p:spPr>
            <a:xfrm>
              <a:off x="6192236" y="3980888"/>
              <a:ext cx="545517" cy="627380"/>
            </a:xfrm>
            <a:prstGeom prst="rect">
              <a:avLst/>
            </a:prstGeom>
          </p:spPr>
        </p:pic>
        <p:pic>
          <p:nvPicPr>
            <p:cNvPr id="26" name="object 26"/>
            <p:cNvPicPr/>
            <p:nvPr/>
          </p:nvPicPr>
          <p:blipFill>
            <a:blip r:embed="rId12" cstate="print"/>
            <a:stretch>
              <a:fillRect/>
            </a:stretch>
          </p:blipFill>
          <p:spPr>
            <a:xfrm>
              <a:off x="6218751" y="3540791"/>
              <a:ext cx="1071398" cy="480035"/>
            </a:xfrm>
            <a:prstGeom prst="rect">
              <a:avLst/>
            </a:prstGeom>
          </p:spPr>
        </p:pic>
      </p:grpSp>
      <p:sp>
        <p:nvSpPr>
          <p:cNvPr id="27" name="object 27"/>
          <p:cNvSpPr txBox="1"/>
          <p:nvPr/>
        </p:nvSpPr>
        <p:spPr>
          <a:xfrm>
            <a:off x="6359572" y="3591921"/>
            <a:ext cx="79438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FF0000"/>
                </a:solidFill>
                <a:latin typeface="Cambria"/>
                <a:cs typeface="Cambria"/>
              </a:rPr>
              <a:t>synapse</a:t>
            </a:r>
            <a:endParaRPr sz="1650">
              <a:latin typeface="Cambria"/>
              <a:cs typeface="Cambria"/>
            </a:endParaRPr>
          </a:p>
        </p:txBody>
      </p:sp>
      <p:grpSp>
        <p:nvGrpSpPr>
          <p:cNvPr id="28" name="object 28"/>
          <p:cNvGrpSpPr/>
          <p:nvPr/>
        </p:nvGrpSpPr>
        <p:grpSpPr>
          <a:xfrm>
            <a:off x="5882598" y="3923943"/>
            <a:ext cx="4013200" cy="2442210"/>
            <a:chOff x="5882598" y="3923943"/>
            <a:chExt cx="4013200" cy="2442210"/>
          </a:xfrm>
        </p:grpSpPr>
        <p:pic>
          <p:nvPicPr>
            <p:cNvPr id="29" name="object 29"/>
            <p:cNvPicPr/>
            <p:nvPr/>
          </p:nvPicPr>
          <p:blipFill>
            <a:blip r:embed="rId13" cstate="print"/>
            <a:stretch>
              <a:fillRect/>
            </a:stretch>
          </p:blipFill>
          <p:spPr>
            <a:xfrm>
              <a:off x="6506694" y="3923943"/>
              <a:ext cx="436601" cy="444412"/>
            </a:xfrm>
            <a:prstGeom prst="rect">
              <a:avLst/>
            </a:prstGeom>
          </p:spPr>
        </p:pic>
        <p:sp>
          <p:nvSpPr>
            <p:cNvPr id="30" name="object 30"/>
            <p:cNvSpPr/>
            <p:nvPr/>
          </p:nvSpPr>
          <p:spPr>
            <a:xfrm>
              <a:off x="5891488" y="5113906"/>
              <a:ext cx="703580" cy="0"/>
            </a:xfrm>
            <a:custGeom>
              <a:avLst/>
              <a:gdLst/>
              <a:ahLst/>
              <a:cxnLst/>
              <a:rect l="l" t="t" r="r" b="b"/>
              <a:pathLst>
                <a:path w="703579">
                  <a:moveTo>
                    <a:pt x="0" y="0"/>
                  </a:moveTo>
                  <a:lnTo>
                    <a:pt x="703134" y="0"/>
                  </a:lnTo>
                </a:path>
              </a:pathLst>
            </a:custGeom>
            <a:ln w="17535">
              <a:solidFill>
                <a:srgbClr val="006FC0"/>
              </a:solidFill>
            </a:ln>
          </p:spPr>
          <p:txBody>
            <a:bodyPr wrap="square" lIns="0" tIns="0" rIns="0" bIns="0" rtlCol="0"/>
            <a:lstStyle/>
            <a:p>
              <a:endParaRPr/>
            </a:p>
          </p:txBody>
        </p:sp>
        <p:pic>
          <p:nvPicPr>
            <p:cNvPr id="31" name="object 31"/>
            <p:cNvPicPr/>
            <p:nvPr/>
          </p:nvPicPr>
          <p:blipFill>
            <a:blip r:embed="rId14" cstate="print"/>
            <a:stretch>
              <a:fillRect/>
            </a:stretch>
          </p:blipFill>
          <p:spPr>
            <a:xfrm>
              <a:off x="6569762" y="5061650"/>
              <a:ext cx="110572" cy="104511"/>
            </a:xfrm>
            <a:prstGeom prst="rect">
              <a:avLst/>
            </a:prstGeom>
          </p:spPr>
        </p:pic>
        <p:sp>
          <p:nvSpPr>
            <p:cNvPr id="32" name="object 32"/>
            <p:cNvSpPr/>
            <p:nvPr/>
          </p:nvSpPr>
          <p:spPr>
            <a:xfrm>
              <a:off x="6154468" y="5698542"/>
              <a:ext cx="696595" cy="658495"/>
            </a:xfrm>
            <a:custGeom>
              <a:avLst/>
              <a:gdLst/>
              <a:ahLst/>
              <a:cxnLst/>
              <a:rect l="l" t="t" r="r" b="b"/>
              <a:pathLst>
                <a:path w="696595" h="658495">
                  <a:moveTo>
                    <a:pt x="0" y="658083"/>
                  </a:moveTo>
                  <a:lnTo>
                    <a:pt x="696270" y="0"/>
                  </a:lnTo>
                </a:path>
              </a:pathLst>
            </a:custGeom>
            <a:ln w="18015">
              <a:solidFill>
                <a:srgbClr val="006FC0"/>
              </a:solidFill>
            </a:ln>
          </p:spPr>
          <p:txBody>
            <a:bodyPr wrap="square" lIns="0" tIns="0" rIns="0" bIns="0" rtlCol="0"/>
            <a:lstStyle/>
            <a:p>
              <a:endParaRPr/>
            </a:p>
          </p:txBody>
        </p:sp>
        <p:pic>
          <p:nvPicPr>
            <p:cNvPr id="33" name="object 33"/>
            <p:cNvPicPr/>
            <p:nvPr/>
          </p:nvPicPr>
          <p:blipFill>
            <a:blip r:embed="rId15" cstate="print"/>
            <a:stretch>
              <a:fillRect/>
            </a:stretch>
          </p:blipFill>
          <p:spPr>
            <a:xfrm>
              <a:off x="6794061" y="5641201"/>
              <a:ext cx="117250" cy="110912"/>
            </a:xfrm>
            <a:prstGeom prst="rect">
              <a:avLst/>
            </a:prstGeom>
          </p:spPr>
        </p:pic>
        <p:pic>
          <p:nvPicPr>
            <p:cNvPr id="34" name="object 34"/>
            <p:cNvPicPr/>
            <p:nvPr/>
          </p:nvPicPr>
          <p:blipFill>
            <a:blip r:embed="rId16" cstate="print"/>
            <a:stretch>
              <a:fillRect/>
            </a:stretch>
          </p:blipFill>
          <p:spPr>
            <a:xfrm>
              <a:off x="6330808" y="5644638"/>
              <a:ext cx="402122" cy="380118"/>
            </a:xfrm>
            <a:prstGeom prst="rect">
              <a:avLst/>
            </a:prstGeom>
          </p:spPr>
        </p:pic>
        <p:sp>
          <p:nvSpPr>
            <p:cNvPr id="35" name="object 35"/>
            <p:cNvSpPr/>
            <p:nvPr/>
          </p:nvSpPr>
          <p:spPr>
            <a:xfrm>
              <a:off x="8442067" y="5113906"/>
              <a:ext cx="1368425" cy="0"/>
            </a:xfrm>
            <a:custGeom>
              <a:avLst/>
              <a:gdLst/>
              <a:ahLst/>
              <a:cxnLst/>
              <a:rect l="l" t="t" r="r" b="b"/>
              <a:pathLst>
                <a:path w="1368425">
                  <a:moveTo>
                    <a:pt x="0" y="0"/>
                  </a:moveTo>
                  <a:lnTo>
                    <a:pt x="1367865" y="0"/>
                  </a:lnTo>
                </a:path>
              </a:pathLst>
            </a:custGeom>
            <a:ln w="17535">
              <a:solidFill>
                <a:srgbClr val="00AF50"/>
              </a:solidFill>
            </a:ln>
          </p:spPr>
          <p:txBody>
            <a:bodyPr wrap="square" lIns="0" tIns="0" rIns="0" bIns="0" rtlCol="0"/>
            <a:lstStyle/>
            <a:p>
              <a:endParaRPr/>
            </a:p>
          </p:txBody>
        </p:sp>
        <p:pic>
          <p:nvPicPr>
            <p:cNvPr id="36" name="object 36"/>
            <p:cNvPicPr/>
            <p:nvPr/>
          </p:nvPicPr>
          <p:blipFill>
            <a:blip r:embed="rId17" cstate="print"/>
            <a:stretch>
              <a:fillRect/>
            </a:stretch>
          </p:blipFill>
          <p:spPr>
            <a:xfrm>
              <a:off x="9785072" y="5061650"/>
              <a:ext cx="110572" cy="104511"/>
            </a:xfrm>
            <a:prstGeom prst="rect">
              <a:avLst/>
            </a:prstGeom>
          </p:spPr>
        </p:pic>
        <p:pic>
          <p:nvPicPr>
            <p:cNvPr id="37" name="object 37"/>
            <p:cNvPicPr/>
            <p:nvPr/>
          </p:nvPicPr>
          <p:blipFill>
            <a:blip r:embed="rId18" cstate="print"/>
            <a:stretch>
              <a:fillRect/>
            </a:stretch>
          </p:blipFill>
          <p:spPr>
            <a:xfrm>
              <a:off x="8375464" y="5053233"/>
              <a:ext cx="1447084" cy="480035"/>
            </a:xfrm>
            <a:prstGeom prst="rect">
              <a:avLst/>
            </a:prstGeom>
          </p:spPr>
        </p:pic>
      </p:grpSp>
      <p:sp>
        <p:nvSpPr>
          <p:cNvPr id="38" name="object 38"/>
          <p:cNvSpPr txBox="1"/>
          <p:nvPr/>
        </p:nvSpPr>
        <p:spPr>
          <a:xfrm>
            <a:off x="8515171" y="5106730"/>
            <a:ext cx="117411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00AF50"/>
                </a:solidFill>
                <a:latin typeface="Cambria"/>
                <a:cs typeface="Cambria"/>
              </a:rPr>
              <a:t>output</a:t>
            </a:r>
            <a:r>
              <a:rPr sz="1650" spc="-25" dirty="0">
                <a:solidFill>
                  <a:srgbClr val="00AF50"/>
                </a:solidFill>
                <a:latin typeface="Cambria"/>
                <a:cs typeface="Cambria"/>
              </a:rPr>
              <a:t> </a:t>
            </a:r>
            <a:r>
              <a:rPr sz="1650" spc="50" dirty="0">
                <a:solidFill>
                  <a:srgbClr val="00AF50"/>
                </a:solidFill>
                <a:latin typeface="Cambria"/>
                <a:cs typeface="Cambria"/>
              </a:rPr>
              <a:t>axon</a:t>
            </a:r>
            <a:endParaRPr sz="1650">
              <a:latin typeface="Cambria"/>
              <a:cs typeface="Cambria"/>
            </a:endParaRPr>
          </a:p>
        </p:txBody>
      </p:sp>
      <p:grpSp>
        <p:nvGrpSpPr>
          <p:cNvPr id="39" name="object 39"/>
          <p:cNvGrpSpPr/>
          <p:nvPr/>
        </p:nvGrpSpPr>
        <p:grpSpPr>
          <a:xfrm>
            <a:off x="7686707" y="4492621"/>
            <a:ext cx="1886585" cy="1889125"/>
            <a:chOff x="7686707" y="4492621"/>
            <a:chExt cx="1886585" cy="1889125"/>
          </a:xfrm>
        </p:grpSpPr>
        <p:pic>
          <p:nvPicPr>
            <p:cNvPr id="40" name="object 40"/>
            <p:cNvPicPr/>
            <p:nvPr/>
          </p:nvPicPr>
          <p:blipFill>
            <a:blip r:embed="rId19" cstate="print"/>
            <a:stretch>
              <a:fillRect/>
            </a:stretch>
          </p:blipFill>
          <p:spPr>
            <a:xfrm>
              <a:off x="8297451" y="4492621"/>
              <a:ext cx="1275289" cy="570957"/>
            </a:xfrm>
            <a:prstGeom prst="rect">
              <a:avLst/>
            </a:prstGeom>
          </p:spPr>
        </p:pic>
        <p:pic>
          <p:nvPicPr>
            <p:cNvPr id="41" name="object 41"/>
            <p:cNvPicPr/>
            <p:nvPr/>
          </p:nvPicPr>
          <p:blipFill>
            <a:blip r:embed="rId20" cstate="print"/>
            <a:stretch>
              <a:fillRect/>
            </a:stretch>
          </p:blipFill>
          <p:spPr>
            <a:xfrm>
              <a:off x="7686707" y="5730579"/>
              <a:ext cx="1328812" cy="651007"/>
            </a:xfrm>
            <a:prstGeom prst="rect">
              <a:avLst/>
            </a:prstGeom>
          </p:spPr>
        </p:pic>
      </p:grpSp>
      <p:sp>
        <p:nvSpPr>
          <p:cNvPr id="42" name="object 42"/>
          <p:cNvSpPr txBox="1"/>
          <p:nvPr/>
        </p:nvSpPr>
        <p:spPr>
          <a:xfrm>
            <a:off x="7829198" y="5785610"/>
            <a:ext cx="998219" cy="278765"/>
          </a:xfrm>
          <a:prstGeom prst="rect">
            <a:avLst/>
          </a:prstGeom>
        </p:spPr>
        <p:txBody>
          <a:bodyPr vert="horz" wrap="square" lIns="0" tIns="13970" rIns="0" bIns="0" rtlCol="0">
            <a:spAutoFit/>
          </a:bodyPr>
          <a:lstStyle/>
          <a:p>
            <a:pPr marL="12700">
              <a:lnSpc>
                <a:spcPct val="100000"/>
              </a:lnSpc>
              <a:spcBef>
                <a:spcPts val="110"/>
              </a:spcBef>
            </a:pPr>
            <a:r>
              <a:rPr sz="1650" spc="60" dirty="0">
                <a:solidFill>
                  <a:srgbClr val="6F2F9F"/>
                </a:solidFill>
                <a:latin typeface="Cambria"/>
                <a:cs typeface="Cambria"/>
              </a:rPr>
              <a:t>A</a:t>
            </a:r>
            <a:r>
              <a:rPr sz="1650" spc="35" dirty="0">
                <a:solidFill>
                  <a:srgbClr val="6F2F9F"/>
                </a:solidFill>
                <a:latin typeface="Cambria"/>
                <a:cs typeface="Cambria"/>
              </a:rPr>
              <a:t>c</a:t>
            </a:r>
            <a:r>
              <a:rPr sz="1650" spc="40" dirty="0">
                <a:solidFill>
                  <a:srgbClr val="6F2F9F"/>
                </a:solidFill>
                <a:latin typeface="Cambria"/>
                <a:cs typeface="Cambria"/>
              </a:rPr>
              <a:t>tiv</a:t>
            </a:r>
            <a:r>
              <a:rPr sz="1650" spc="60" dirty="0">
                <a:solidFill>
                  <a:srgbClr val="6F2F9F"/>
                </a:solidFill>
                <a:latin typeface="Cambria"/>
                <a:cs typeface="Cambria"/>
              </a:rPr>
              <a:t>a</a:t>
            </a:r>
            <a:r>
              <a:rPr sz="1650" spc="-15" dirty="0">
                <a:solidFill>
                  <a:srgbClr val="6F2F9F"/>
                </a:solidFill>
                <a:latin typeface="Cambria"/>
                <a:cs typeface="Cambria"/>
              </a:rPr>
              <a:t>t</a:t>
            </a:r>
            <a:r>
              <a:rPr sz="1650" spc="45" dirty="0">
                <a:solidFill>
                  <a:srgbClr val="6F2F9F"/>
                </a:solidFill>
                <a:latin typeface="Cambria"/>
                <a:cs typeface="Cambria"/>
              </a:rPr>
              <a:t>ion</a:t>
            </a:r>
            <a:endParaRPr sz="1650">
              <a:latin typeface="Cambria"/>
              <a:cs typeface="Cambria"/>
            </a:endParaRPr>
          </a:p>
        </p:txBody>
      </p:sp>
      <p:sp>
        <p:nvSpPr>
          <p:cNvPr id="43" name="object 43"/>
          <p:cNvSpPr txBox="1"/>
          <p:nvPr/>
        </p:nvSpPr>
        <p:spPr>
          <a:xfrm>
            <a:off x="7920290" y="5954171"/>
            <a:ext cx="817244"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function</a:t>
            </a:r>
            <a:endParaRPr sz="1650">
              <a:latin typeface="Cambria"/>
              <a:cs typeface="Cambria"/>
            </a:endParaRPr>
          </a:p>
        </p:txBody>
      </p:sp>
      <p:grpSp>
        <p:nvGrpSpPr>
          <p:cNvPr id="44" name="object 44"/>
          <p:cNvGrpSpPr/>
          <p:nvPr/>
        </p:nvGrpSpPr>
        <p:grpSpPr>
          <a:xfrm>
            <a:off x="4291625" y="5007202"/>
            <a:ext cx="4195445" cy="1714500"/>
            <a:chOff x="4291625" y="5007202"/>
            <a:chExt cx="4195445" cy="1714500"/>
          </a:xfrm>
        </p:grpSpPr>
        <p:sp>
          <p:nvSpPr>
            <p:cNvPr id="45" name="object 45"/>
            <p:cNvSpPr/>
            <p:nvPr/>
          </p:nvSpPr>
          <p:spPr>
            <a:xfrm>
              <a:off x="8350047" y="5230342"/>
              <a:ext cx="0" cy="641985"/>
            </a:xfrm>
            <a:custGeom>
              <a:avLst/>
              <a:gdLst/>
              <a:ahLst/>
              <a:cxnLst/>
              <a:rect l="l" t="t" r="r" b="b"/>
              <a:pathLst>
                <a:path h="641985">
                  <a:moveTo>
                    <a:pt x="0" y="641643"/>
                  </a:moveTo>
                  <a:lnTo>
                    <a:pt x="0" y="0"/>
                  </a:lnTo>
                </a:path>
              </a:pathLst>
            </a:custGeom>
            <a:ln w="9276">
              <a:solidFill>
                <a:srgbClr val="FFFFFF"/>
              </a:solidFill>
            </a:ln>
          </p:spPr>
          <p:txBody>
            <a:bodyPr wrap="square" lIns="0" tIns="0" rIns="0" bIns="0" rtlCol="0"/>
            <a:lstStyle/>
            <a:p>
              <a:endParaRPr/>
            </a:p>
          </p:txBody>
        </p:sp>
        <p:pic>
          <p:nvPicPr>
            <p:cNvPr id="46" name="object 46"/>
            <p:cNvPicPr/>
            <p:nvPr/>
          </p:nvPicPr>
          <p:blipFill>
            <a:blip r:embed="rId21" cstate="print"/>
            <a:stretch>
              <a:fillRect/>
            </a:stretch>
          </p:blipFill>
          <p:spPr>
            <a:xfrm>
              <a:off x="8229363" y="5007202"/>
              <a:ext cx="257414" cy="243305"/>
            </a:xfrm>
            <a:prstGeom prst="rect">
              <a:avLst/>
            </a:prstGeom>
          </p:spPr>
        </p:pic>
        <p:pic>
          <p:nvPicPr>
            <p:cNvPr id="47" name="object 47"/>
            <p:cNvPicPr/>
            <p:nvPr/>
          </p:nvPicPr>
          <p:blipFill>
            <a:blip r:embed="rId22" cstate="print"/>
            <a:stretch>
              <a:fillRect/>
            </a:stretch>
          </p:blipFill>
          <p:spPr>
            <a:xfrm>
              <a:off x="8267210" y="5031314"/>
              <a:ext cx="174855" cy="165272"/>
            </a:xfrm>
            <a:prstGeom prst="rect">
              <a:avLst/>
            </a:prstGeom>
          </p:spPr>
        </p:pic>
        <p:pic>
          <p:nvPicPr>
            <p:cNvPr id="48" name="object 48"/>
            <p:cNvPicPr/>
            <p:nvPr/>
          </p:nvPicPr>
          <p:blipFill>
            <a:blip r:embed="rId23" cstate="print"/>
            <a:stretch>
              <a:fillRect/>
            </a:stretch>
          </p:blipFill>
          <p:spPr>
            <a:xfrm>
              <a:off x="5968295" y="6335556"/>
              <a:ext cx="257414" cy="243305"/>
            </a:xfrm>
            <a:prstGeom prst="rect">
              <a:avLst/>
            </a:prstGeom>
          </p:spPr>
        </p:pic>
        <p:pic>
          <p:nvPicPr>
            <p:cNvPr id="49" name="object 49"/>
            <p:cNvPicPr/>
            <p:nvPr/>
          </p:nvPicPr>
          <p:blipFill>
            <a:blip r:embed="rId24" cstate="print"/>
            <a:stretch>
              <a:fillRect/>
            </a:stretch>
          </p:blipFill>
          <p:spPr>
            <a:xfrm>
              <a:off x="5793977" y="6358621"/>
              <a:ext cx="389154" cy="362569"/>
            </a:xfrm>
            <a:prstGeom prst="rect">
              <a:avLst/>
            </a:prstGeom>
          </p:spPr>
        </p:pic>
        <p:pic>
          <p:nvPicPr>
            <p:cNvPr id="50" name="object 50"/>
            <p:cNvPicPr/>
            <p:nvPr/>
          </p:nvPicPr>
          <p:blipFill>
            <a:blip r:embed="rId25" cstate="print"/>
            <a:stretch>
              <a:fillRect/>
            </a:stretch>
          </p:blipFill>
          <p:spPr>
            <a:xfrm>
              <a:off x="5669138" y="5020354"/>
              <a:ext cx="257414" cy="249881"/>
            </a:xfrm>
            <a:prstGeom prst="rect">
              <a:avLst/>
            </a:prstGeom>
          </p:spPr>
        </p:pic>
        <p:pic>
          <p:nvPicPr>
            <p:cNvPr id="51" name="object 51"/>
            <p:cNvPicPr/>
            <p:nvPr/>
          </p:nvPicPr>
          <p:blipFill>
            <a:blip r:embed="rId26" cstate="print"/>
            <a:stretch>
              <a:fillRect/>
            </a:stretch>
          </p:blipFill>
          <p:spPr>
            <a:xfrm>
              <a:off x="5704387" y="5045079"/>
              <a:ext cx="174855" cy="165272"/>
            </a:xfrm>
            <a:prstGeom prst="rect">
              <a:avLst/>
            </a:prstGeom>
          </p:spPr>
        </p:pic>
        <p:sp>
          <p:nvSpPr>
            <p:cNvPr id="52" name="object 52"/>
            <p:cNvSpPr/>
            <p:nvPr/>
          </p:nvSpPr>
          <p:spPr>
            <a:xfrm>
              <a:off x="4412679" y="5127759"/>
              <a:ext cx="1206500" cy="0"/>
            </a:xfrm>
            <a:custGeom>
              <a:avLst/>
              <a:gdLst/>
              <a:ahLst/>
              <a:cxnLst/>
              <a:rect l="l" t="t" r="r" b="b"/>
              <a:pathLst>
                <a:path w="1206500">
                  <a:moveTo>
                    <a:pt x="0" y="0"/>
                  </a:moveTo>
                  <a:lnTo>
                    <a:pt x="1205996" y="0"/>
                  </a:lnTo>
                </a:path>
              </a:pathLst>
            </a:custGeom>
            <a:ln w="17535">
              <a:solidFill>
                <a:srgbClr val="00AF50"/>
              </a:solidFill>
            </a:ln>
          </p:spPr>
          <p:txBody>
            <a:bodyPr wrap="square" lIns="0" tIns="0" rIns="0" bIns="0" rtlCol="0"/>
            <a:lstStyle/>
            <a:p>
              <a:endParaRPr/>
            </a:p>
          </p:txBody>
        </p:sp>
        <p:pic>
          <p:nvPicPr>
            <p:cNvPr id="53" name="object 53"/>
            <p:cNvPicPr/>
            <p:nvPr/>
          </p:nvPicPr>
          <p:blipFill>
            <a:blip r:embed="rId27" cstate="print"/>
            <a:stretch>
              <a:fillRect/>
            </a:stretch>
          </p:blipFill>
          <p:spPr>
            <a:xfrm>
              <a:off x="5593815" y="5075503"/>
              <a:ext cx="110572" cy="104511"/>
            </a:xfrm>
            <a:prstGeom prst="rect">
              <a:avLst/>
            </a:prstGeom>
          </p:spPr>
        </p:pic>
        <p:pic>
          <p:nvPicPr>
            <p:cNvPr id="54" name="object 54"/>
            <p:cNvPicPr/>
            <p:nvPr/>
          </p:nvPicPr>
          <p:blipFill>
            <a:blip r:embed="rId28" cstate="print"/>
            <a:stretch>
              <a:fillRect/>
            </a:stretch>
          </p:blipFill>
          <p:spPr>
            <a:xfrm>
              <a:off x="4291625" y="5040082"/>
              <a:ext cx="1481869" cy="651007"/>
            </a:xfrm>
            <a:prstGeom prst="rect">
              <a:avLst/>
            </a:prstGeom>
          </p:spPr>
        </p:pic>
      </p:grpSp>
      <p:sp>
        <p:nvSpPr>
          <p:cNvPr id="55" name="object 55"/>
          <p:cNvSpPr txBox="1"/>
          <p:nvPr/>
        </p:nvSpPr>
        <p:spPr>
          <a:xfrm>
            <a:off x="4429663" y="5095332"/>
            <a:ext cx="1158240" cy="278765"/>
          </a:xfrm>
          <a:prstGeom prst="rect">
            <a:avLst/>
          </a:prstGeom>
        </p:spPr>
        <p:txBody>
          <a:bodyPr vert="horz" wrap="square" lIns="0" tIns="13970" rIns="0" bIns="0" rtlCol="0">
            <a:spAutoFit/>
          </a:bodyPr>
          <a:lstStyle/>
          <a:p>
            <a:pPr marL="12700">
              <a:lnSpc>
                <a:spcPct val="100000"/>
              </a:lnSpc>
              <a:spcBef>
                <a:spcPts val="110"/>
              </a:spcBef>
            </a:pPr>
            <a:r>
              <a:rPr sz="1650" spc="50" dirty="0">
                <a:solidFill>
                  <a:srgbClr val="00AF50"/>
                </a:solidFill>
                <a:latin typeface="Cambria"/>
                <a:cs typeface="Cambria"/>
              </a:rPr>
              <a:t>axon</a:t>
            </a:r>
            <a:r>
              <a:rPr sz="1650" spc="-5" dirty="0">
                <a:solidFill>
                  <a:srgbClr val="00AF50"/>
                </a:solidFill>
                <a:latin typeface="Cambria"/>
                <a:cs typeface="Cambria"/>
              </a:rPr>
              <a:t> </a:t>
            </a:r>
            <a:r>
              <a:rPr sz="1650" spc="50" dirty="0">
                <a:solidFill>
                  <a:srgbClr val="00AF50"/>
                </a:solidFill>
                <a:latin typeface="Cambria"/>
                <a:cs typeface="Cambria"/>
              </a:rPr>
              <a:t>from</a:t>
            </a:r>
            <a:r>
              <a:rPr sz="1650" dirty="0">
                <a:solidFill>
                  <a:srgbClr val="00AF50"/>
                </a:solidFill>
                <a:latin typeface="Cambria"/>
                <a:cs typeface="Cambria"/>
              </a:rPr>
              <a:t> </a:t>
            </a:r>
            <a:r>
              <a:rPr sz="1650" spc="50" dirty="0">
                <a:solidFill>
                  <a:srgbClr val="00AF50"/>
                </a:solidFill>
                <a:latin typeface="Cambria"/>
                <a:cs typeface="Cambria"/>
              </a:rPr>
              <a:t>a</a:t>
            </a:r>
            <a:endParaRPr sz="1650">
              <a:latin typeface="Cambria"/>
              <a:cs typeface="Cambria"/>
            </a:endParaRPr>
          </a:p>
        </p:txBody>
      </p:sp>
      <p:sp>
        <p:nvSpPr>
          <p:cNvPr id="56" name="object 56"/>
          <p:cNvSpPr txBox="1"/>
          <p:nvPr/>
        </p:nvSpPr>
        <p:spPr>
          <a:xfrm>
            <a:off x="4648859" y="5263936"/>
            <a:ext cx="714375" cy="278765"/>
          </a:xfrm>
          <a:prstGeom prst="rect">
            <a:avLst/>
          </a:prstGeom>
        </p:spPr>
        <p:txBody>
          <a:bodyPr vert="horz" wrap="square" lIns="0" tIns="13970" rIns="0" bIns="0" rtlCol="0">
            <a:spAutoFit/>
          </a:bodyPr>
          <a:lstStyle/>
          <a:p>
            <a:pPr marL="12700">
              <a:lnSpc>
                <a:spcPct val="100000"/>
              </a:lnSpc>
              <a:spcBef>
                <a:spcPts val="110"/>
              </a:spcBef>
            </a:pPr>
            <a:r>
              <a:rPr sz="1650" spc="60" dirty="0">
                <a:solidFill>
                  <a:srgbClr val="00AF50"/>
                </a:solidFill>
                <a:latin typeface="Cambria"/>
                <a:cs typeface="Cambria"/>
              </a:rPr>
              <a:t>n</a:t>
            </a:r>
            <a:r>
              <a:rPr sz="1650" spc="15" dirty="0">
                <a:solidFill>
                  <a:srgbClr val="00AF50"/>
                </a:solidFill>
                <a:latin typeface="Cambria"/>
                <a:cs typeface="Cambria"/>
              </a:rPr>
              <a:t>e</a:t>
            </a:r>
            <a:r>
              <a:rPr sz="1650" spc="70" dirty="0">
                <a:solidFill>
                  <a:srgbClr val="00AF50"/>
                </a:solidFill>
                <a:latin typeface="Cambria"/>
                <a:cs typeface="Cambria"/>
              </a:rPr>
              <a:t>u</a:t>
            </a:r>
            <a:r>
              <a:rPr sz="1650" spc="25" dirty="0">
                <a:solidFill>
                  <a:srgbClr val="00AF50"/>
                </a:solidFill>
                <a:latin typeface="Cambria"/>
                <a:cs typeface="Cambria"/>
              </a:rPr>
              <a:t>r</a:t>
            </a:r>
            <a:r>
              <a:rPr sz="1650" spc="55" dirty="0">
                <a:solidFill>
                  <a:srgbClr val="00AF50"/>
                </a:solidFill>
                <a:latin typeface="Cambria"/>
                <a:cs typeface="Cambria"/>
              </a:rPr>
              <a:t>on</a:t>
            </a:r>
            <a:endParaRPr sz="1650">
              <a:latin typeface="Cambria"/>
              <a:cs typeface="Cambria"/>
            </a:endParaRPr>
          </a:p>
        </p:txBody>
      </p:sp>
      <p:grpSp>
        <p:nvGrpSpPr>
          <p:cNvPr id="57" name="object 57"/>
          <p:cNvGrpSpPr/>
          <p:nvPr/>
        </p:nvGrpSpPr>
        <p:grpSpPr>
          <a:xfrm>
            <a:off x="2587127" y="3475296"/>
            <a:ext cx="3961765" cy="2472690"/>
            <a:chOff x="2587127" y="3475296"/>
            <a:chExt cx="3961765" cy="2472690"/>
          </a:xfrm>
        </p:grpSpPr>
        <p:pic>
          <p:nvPicPr>
            <p:cNvPr id="58" name="object 58"/>
            <p:cNvPicPr/>
            <p:nvPr/>
          </p:nvPicPr>
          <p:blipFill>
            <a:blip r:embed="rId29" cstate="print"/>
            <a:stretch>
              <a:fillRect/>
            </a:stretch>
          </p:blipFill>
          <p:spPr>
            <a:xfrm>
              <a:off x="6083134" y="4892187"/>
              <a:ext cx="422724" cy="189875"/>
            </a:xfrm>
            <a:prstGeom prst="rect">
              <a:avLst/>
            </a:prstGeom>
          </p:spPr>
        </p:pic>
        <p:pic>
          <p:nvPicPr>
            <p:cNvPr id="59" name="object 59"/>
            <p:cNvPicPr/>
            <p:nvPr/>
          </p:nvPicPr>
          <p:blipFill>
            <a:blip r:embed="rId30" cstate="print"/>
            <a:stretch>
              <a:fillRect/>
            </a:stretch>
          </p:blipFill>
          <p:spPr>
            <a:xfrm>
              <a:off x="5659676" y="3475296"/>
              <a:ext cx="270548" cy="173952"/>
            </a:xfrm>
            <a:prstGeom prst="rect">
              <a:avLst/>
            </a:prstGeom>
          </p:spPr>
        </p:pic>
        <p:pic>
          <p:nvPicPr>
            <p:cNvPr id="60" name="object 60"/>
            <p:cNvPicPr/>
            <p:nvPr/>
          </p:nvPicPr>
          <p:blipFill>
            <a:blip r:embed="rId31" cstate="print"/>
            <a:stretch>
              <a:fillRect/>
            </a:stretch>
          </p:blipFill>
          <p:spPr>
            <a:xfrm>
              <a:off x="6285911" y="3475296"/>
              <a:ext cx="262942" cy="147438"/>
            </a:xfrm>
            <a:prstGeom prst="rect">
              <a:avLst/>
            </a:prstGeom>
          </p:spPr>
        </p:pic>
        <p:pic>
          <p:nvPicPr>
            <p:cNvPr id="61" name="object 61"/>
            <p:cNvPicPr/>
            <p:nvPr/>
          </p:nvPicPr>
          <p:blipFill>
            <a:blip r:embed="rId32" cstate="print"/>
            <a:stretch>
              <a:fillRect/>
            </a:stretch>
          </p:blipFill>
          <p:spPr>
            <a:xfrm>
              <a:off x="2587127" y="4362806"/>
              <a:ext cx="1683626" cy="1584776"/>
            </a:xfrm>
            <a:prstGeom prst="rect">
              <a:avLst/>
            </a:prstGeom>
          </p:spPr>
        </p:pic>
        <p:sp>
          <p:nvSpPr>
            <p:cNvPr id="62" name="object 62"/>
            <p:cNvSpPr/>
            <p:nvPr/>
          </p:nvSpPr>
          <p:spPr>
            <a:xfrm>
              <a:off x="2627581" y="4394096"/>
              <a:ext cx="1597025" cy="1498600"/>
            </a:xfrm>
            <a:custGeom>
              <a:avLst/>
              <a:gdLst/>
              <a:ahLst/>
              <a:cxnLst/>
              <a:rect l="l" t="t" r="r" b="b"/>
              <a:pathLst>
                <a:path w="1597025" h="1498600">
                  <a:moveTo>
                    <a:pt x="959240" y="1485900"/>
                  </a:moveTo>
                  <a:lnTo>
                    <a:pt x="637820" y="1485900"/>
                  </a:lnTo>
                  <a:lnTo>
                    <a:pt x="657393" y="1498600"/>
                  </a:lnTo>
                  <a:lnTo>
                    <a:pt x="939667" y="1498600"/>
                  </a:lnTo>
                  <a:lnTo>
                    <a:pt x="959240" y="1485900"/>
                  </a:lnTo>
                  <a:close/>
                </a:path>
                <a:path w="1597025" h="1498600">
                  <a:moveTo>
                    <a:pt x="679749" y="1473200"/>
                  </a:moveTo>
                  <a:lnTo>
                    <a:pt x="580123" y="1473200"/>
                  </a:lnTo>
                  <a:lnTo>
                    <a:pt x="599139" y="1485900"/>
                  </a:lnTo>
                  <a:lnTo>
                    <a:pt x="699229" y="1485900"/>
                  </a:lnTo>
                  <a:lnTo>
                    <a:pt x="679749" y="1473200"/>
                  </a:lnTo>
                  <a:close/>
                </a:path>
                <a:path w="1597025" h="1498600">
                  <a:moveTo>
                    <a:pt x="1017031" y="1473200"/>
                  </a:moveTo>
                  <a:lnTo>
                    <a:pt x="917126" y="1473200"/>
                  </a:lnTo>
                  <a:lnTo>
                    <a:pt x="897646" y="1485900"/>
                  </a:lnTo>
                  <a:lnTo>
                    <a:pt x="997922" y="1485900"/>
                  </a:lnTo>
                  <a:lnTo>
                    <a:pt x="1017031" y="1473200"/>
                  </a:lnTo>
                  <a:close/>
                </a:path>
                <a:path w="1597025" h="1498600">
                  <a:moveTo>
                    <a:pt x="603684" y="1460500"/>
                  </a:moveTo>
                  <a:lnTo>
                    <a:pt x="542647" y="1460500"/>
                  </a:lnTo>
                  <a:lnTo>
                    <a:pt x="561292" y="1473200"/>
                  </a:lnTo>
                  <a:lnTo>
                    <a:pt x="622422" y="1473200"/>
                  </a:lnTo>
                  <a:lnTo>
                    <a:pt x="603684" y="1460500"/>
                  </a:lnTo>
                  <a:close/>
                </a:path>
                <a:path w="1597025" h="1498600">
                  <a:moveTo>
                    <a:pt x="1054506" y="1460500"/>
                  </a:moveTo>
                  <a:lnTo>
                    <a:pt x="993191" y="1460500"/>
                  </a:lnTo>
                  <a:lnTo>
                    <a:pt x="974360" y="1473200"/>
                  </a:lnTo>
                  <a:lnTo>
                    <a:pt x="1035861" y="1473200"/>
                  </a:lnTo>
                  <a:lnTo>
                    <a:pt x="1054506" y="1460500"/>
                  </a:lnTo>
                  <a:close/>
                </a:path>
                <a:path w="1597025" h="1498600">
                  <a:moveTo>
                    <a:pt x="548491" y="1447800"/>
                  </a:moveTo>
                  <a:lnTo>
                    <a:pt x="506006" y="1447800"/>
                  </a:lnTo>
                  <a:lnTo>
                    <a:pt x="524187" y="1460500"/>
                  </a:lnTo>
                  <a:lnTo>
                    <a:pt x="566672" y="1460500"/>
                  </a:lnTo>
                  <a:lnTo>
                    <a:pt x="548491" y="1447800"/>
                  </a:lnTo>
                  <a:close/>
                </a:path>
                <a:path w="1597025" h="1498600">
                  <a:moveTo>
                    <a:pt x="1091147" y="1447800"/>
                  </a:moveTo>
                  <a:lnTo>
                    <a:pt x="1048477" y="1447800"/>
                  </a:lnTo>
                  <a:lnTo>
                    <a:pt x="1030296" y="1460500"/>
                  </a:lnTo>
                  <a:lnTo>
                    <a:pt x="1072966" y="1460500"/>
                  </a:lnTo>
                  <a:lnTo>
                    <a:pt x="1091147" y="1447800"/>
                  </a:lnTo>
                  <a:close/>
                </a:path>
                <a:path w="1597025" h="1498600">
                  <a:moveTo>
                    <a:pt x="512685" y="1435100"/>
                  </a:moveTo>
                  <a:lnTo>
                    <a:pt x="470200" y="1435100"/>
                  </a:lnTo>
                  <a:lnTo>
                    <a:pt x="487917" y="1447800"/>
                  </a:lnTo>
                  <a:lnTo>
                    <a:pt x="530495" y="1447800"/>
                  </a:lnTo>
                  <a:lnTo>
                    <a:pt x="512685" y="1435100"/>
                  </a:lnTo>
                  <a:close/>
                </a:path>
                <a:path w="1597025" h="1498600">
                  <a:moveTo>
                    <a:pt x="1127046" y="1435100"/>
                  </a:moveTo>
                  <a:lnTo>
                    <a:pt x="1084283" y="1435100"/>
                  </a:lnTo>
                  <a:lnTo>
                    <a:pt x="1066473" y="1447800"/>
                  </a:lnTo>
                  <a:lnTo>
                    <a:pt x="1109236" y="1447800"/>
                  </a:lnTo>
                  <a:lnTo>
                    <a:pt x="1127046" y="1435100"/>
                  </a:lnTo>
                  <a:close/>
                </a:path>
                <a:path w="1597025" h="1498600">
                  <a:moveTo>
                    <a:pt x="779" y="736600"/>
                  </a:moveTo>
                  <a:lnTo>
                    <a:pt x="0" y="736600"/>
                  </a:lnTo>
                  <a:lnTo>
                    <a:pt x="500" y="774700"/>
                  </a:lnTo>
                  <a:lnTo>
                    <a:pt x="1280" y="787400"/>
                  </a:lnTo>
                  <a:lnTo>
                    <a:pt x="2615" y="812800"/>
                  </a:lnTo>
                  <a:lnTo>
                    <a:pt x="4378" y="825500"/>
                  </a:lnTo>
                  <a:lnTo>
                    <a:pt x="6697" y="850900"/>
                  </a:lnTo>
                  <a:lnTo>
                    <a:pt x="9508" y="863600"/>
                  </a:lnTo>
                  <a:lnTo>
                    <a:pt x="12754" y="889000"/>
                  </a:lnTo>
                  <a:lnTo>
                    <a:pt x="16548" y="901700"/>
                  </a:lnTo>
                  <a:lnTo>
                    <a:pt x="20778" y="927100"/>
                  </a:lnTo>
                  <a:lnTo>
                    <a:pt x="25490" y="939800"/>
                  </a:lnTo>
                  <a:lnTo>
                    <a:pt x="30629" y="952500"/>
                  </a:lnTo>
                  <a:lnTo>
                    <a:pt x="36260" y="977900"/>
                  </a:lnTo>
                  <a:lnTo>
                    <a:pt x="42317" y="990600"/>
                  </a:lnTo>
                  <a:lnTo>
                    <a:pt x="48792" y="1016000"/>
                  </a:lnTo>
                  <a:lnTo>
                    <a:pt x="55759" y="1028700"/>
                  </a:lnTo>
                  <a:lnTo>
                    <a:pt x="63078" y="1041400"/>
                  </a:lnTo>
                  <a:lnTo>
                    <a:pt x="70897" y="1066800"/>
                  </a:lnTo>
                  <a:lnTo>
                    <a:pt x="79162" y="1079500"/>
                  </a:lnTo>
                  <a:lnTo>
                    <a:pt x="96732" y="1104900"/>
                  </a:lnTo>
                  <a:lnTo>
                    <a:pt x="116017" y="1143000"/>
                  </a:lnTo>
                  <a:lnTo>
                    <a:pt x="136814" y="1168400"/>
                  </a:lnTo>
                  <a:lnTo>
                    <a:pt x="158984" y="1206500"/>
                  </a:lnTo>
                  <a:lnTo>
                    <a:pt x="207777" y="1257300"/>
                  </a:lnTo>
                  <a:lnTo>
                    <a:pt x="261950" y="1308100"/>
                  </a:lnTo>
                  <a:lnTo>
                    <a:pt x="290891" y="1333500"/>
                  </a:lnTo>
                  <a:lnTo>
                    <a:pt x="321132" y="1358900"/>
                  </a:lnTo>
                  <a:lnTo>
                    <a:pt x="352392" y="1371600"/>
                  </a:lnTo>
                  <a:lnTo>
                    <a:pt x="384766" y="1397000"/>
                  </a:lnTo>
                  <a:lnTo>
                    <a:pt x="418160" y="1409700"/>
                  </a:lnTo>
                  <a:lnTo>
                    <a:pt x="452575" y="1435100"/>
                  </a:lnTo>
                  <a:lnTo>
                    <a:pt x="495060" y="1435100"/>
                  </a:lnTo>
                  <a:lnTo>
                    <a:pt x="460553" y="1409700"/>
                  </a:lnTo>
                  <a:lnTo>
                    <a:pt x="460831" y="1409700"/>
                  </a:lnTo>
                  <a:lnTo>
                    <a:pt x="426880" y="1397000"/>
                  </a:lnTo>
                  <a:lnTo>
                    <a:pt x="427251" y="1397000"/>
                  </a:lnTo>
                  <a:lnTo>
                    <a:pt x="394228" y="1384300"/>
                  </a:lnTo>
                  <a:lnTo>
                    <a:pt x="394599" y="1384300"/>
                  </a:lnTo>
                  <a:lnTo>
                    <a:pt x="362596" y="1358900"/>
                  </a:lnTo>
                  <a:lnTo>
                    <a:pt x="362967" y="1358900"/>
                  </a:lnTo>
                  <a:lnTo>
                    <a:pt x="332078" y="1346200"/>
                  </a:lnTo>
                  <a:lnTo>
                    <a:pt x="332449" y="1346200"/>
                  </a:lnTo>
                  <a:lnTo>
                    <a:pt x="302579" y="1320800"/>
                  </a:lnTo>
                  <a:lnTo>
                    <a:pt x="302858" y="1320800"/>
                  </a:lnTo>
                  <a:lnTo>
                    <a:pt x="274287" y="1295400"/>
                  </a:lnTo>
                  <a:lnTo>
                    <a:pt x="274658" y="1295400"/>
                  </a:lnTo>
                  <a:lnTo>
                    <a:pt x="247200" y="1270000"/>
                  </a:lnTo>
                  <a:lnTo>
                    <a:pt x="247572" y="1270000"/>
                  </a:lnTo>
                  <a:lnTo>
                    <a:pt x="221413" y="1244600"/>
                  </a:lnTo>
                  <a:lnTo>
                    <a:pt x="221691" y="1244600"/>
                  </a:lnTo>
                  <a:lnTo>
                    <a:pt x="196924" y="1219200"/>
                  </a:lnTo>
                  <a:lnTo>
                    <a:pt x="197202" y="1219200"/>
                  </a:lnTo>
                  <a:lnTo>
                    <a:pt x="173733" y="1193800"/>
                  </a:lnTo>
                  <a:lnTo>
                    <a:pt x="174011" y="1193800"/>
                  </a:lnTo>
                  <a:lnTo>
                    <a:pt x="152027" y="1168400"/>
                  </a:lnTo>
                  <a:lnTo>
                    <a:pt x="152305" y="1168400"/>
                  </a:lnTo>
                  <a:lnTo>
                    <a:pt x="131712" y="1130300"/>
                  </a:lnTo>
                  <a:lnTo>
                    <a:pt x="131990" y="1130300"/>
                  </a:lnTo>
                  <a:lnTo>
                    <a:pt x="112918" y="1104900"/>
                  </a:lnTo>
                  <a:lnTo>
                    <a:pt x="113141" y="1104900"/>
                  </a:lnTo>
                  <a:lnTo>
                    <a:pt x="95748" y="1066800"/>
                  </a:lnTo>
                  <a:lnTo>
                    <a:pt x="95887" y="1066800"/>
                  </a:lnTo>
                  <a:lnTo>
                    <a:pt x="87743" y="1054100"/>
                  </a:lnTo>
                  <a:lnTo>
                    <a:pt x="80118" y="1041400"/>
                  </a:lnTo>
                  <a:lnTo>
                    <a:pt x="72985" y="1016000"/>
                  </a:lnTo>
                  <a:lnTo>
                    <a:pt x="66167" y="1003300"/>
                  </a:lnTo>
                  <a:lnTo>
                    <a:pt x="59859" y="990600"/>
                  </a:lnTo>
                  <a:lnTo>
                    <a:pt x="53941" y="965200"/>
                  </a:lnTo>
                  <a:lnTo>
                    <a:pt x="48440" y="952500"/>
                  </a:lnTo>
                  <a:lnTo>
                    <a:pt x="43431" y="939800"/>
                  </a:lnTo>
                  <a:lnTo>
                    <a:pt x="38820" y="914400"/>
                  </a:lnTo>
                  <a:lnTo>
                    <a:pt x="34702" y="901700"/>
                  </a:lnTo>
                  <a:lnTo>
                    <a:pt x="30991" y="876300"/>
                  </a:lnTo>
                  <a:lnTo>
                    <a:pt x="27837" y="863600"/>
                  </a:lnTo>
                  <a:lnTo>
                    <a:pt x="25082" y="838200"/>
                  </a:lnTo>
                  <a:lnTo>
                    <a:pt x="22819" y="825500"/>
                  </a:lnTo>
                  <a:lnTo>
                    <a:pt x="21103" y="812800"/>
                  </a:lnTo>
                  <a:lnTo>
                    <a:pt x="19795" y="787400"/>
                  </a:lnTo>
                  <a:lnTo>
                    <a:pt x="19044" y="774700"/>
                  </a:lnTo>
                  <a:lnTo>
                    <a:pt x="18909" y="762000"/>
                  </a:lnTo>
                  <a:lnTo>
                    <a:pt x="2940" y="762000"/>
                  </a:lnTo>
                  <a:lnTo>
                    <a:pt x="18774" y="749300"/>
                  </a:lnTo>
                  <a:lnTo>
                    <a:pt x="500" y="749300"/>
                  </a:lnTo>
                  <a:lnTo>
                    <a:pt x="779" y="736600"/>
                  </a:lnTo>
                  <a:close/>
                </a:path>
                <a:path w="1597025" h="1498600">
                  <a:moveTo>
                    <a:pt x="1109236" y="50800"/>
                  </a:moveTo>
                  <a:lnTo>
                    <a:pt x="1048848" y="50800"/>
                  </a:lnTo>
                  <a:lnTo>
                    <a:pt x="1066844" y="63500"/>
                  </a:lnTo>
                  <a:lnTo>
                    <a:pt x="1084654" y="63500"/>
                  </a:lnTo>
                  <a:lnTo>
                    <a:pt x="1102186" y="76200"/>
                  </a:lnTo>
                  <a:lnTo>
                    <a:pt x="1119532" y="76200"/>
                  </a:lnTo>
                  <a:lnTo>
                    <a:pt x="1136786" y="88900"/>
                  </a:lnTo>
                  <a:lnTo>
                    <a:pt x="1136415" y="88900"/>
                  </a:lnTo>
                  <a:lnTo>
                    <a:pt x="1170459" y="101600"/>
                  </a:lnTo>
                  <a:lnTo>
                    <a:pt x="1170088" y="101600"/>
                  </a:lnTo>
                  <a:lnTo>
                    <a:pt x="1203018" y="114300"/>
                  </a:lnTo>
                  <a:lnTo>
                    <a:pt x="1202647" y="114300"/>
                  </a:lnTo>
                  <a:lnTo>
                    <a:pt x="1234743" y="139700"/>
                  </a:lnTo>
                  <a:lnTo>
                    <a:pt x="1234372" y="139700"/>
                  </a:lnTo>
                  <a:lnTo>
                    <a:pt x="1265261" y="165100"/>
                  </a:lnTo>
                  <a:lnTo>
                    <a:pt x="1264890" y="165100"/>
                  </a:lnTo>
                  <a:lnTo>
                    <a:pt x="1294667" y="177800"/>
                  </a:lnTo>
                  <a:lnTo>
                    <a:pt x="1294296" y="177800"/>
                  </a:lnTo>
                  <a:lnTo>
                    <a:pt x="1322959" y="203200"/>
                  </a:lnTo>
                  <a:lnTo>
                    <a:pt x="1322681" y="203200"/>
                  </a:lnTo>
                  <a:lnTo>
                    <a:pt x="1350046" y="228600"/>
                  </a:lnTo>
                  <a:lnTo>
                    <a:pt x="1349767" y="228600"/>
                  </a:lnTo>
                  <a:lnTo>
                    <a:pt x="1375833" y="254000"/>
                  </a:lnTo>
                  <a:lnTo>
                    <a:pt x="1375555" y="254000"/>
                  </a:lnTo>
                  <a:lnTo>
                    <a:pt x="1400322" y="279400"/>
                  </a:lnTo>
                  <a:lnTo>
                    <a:pt x="1400044" y="279400"/>
                  </a:lnTo>
                  <a:lnTo>
                    <a:pt x="1423513" y="304800"/>
                  </a:lnTo>
                  <a:lnTo>
                    <a:pt x="1423235" y="304800"/>
                  </a:lnTo>
                  <a:lnTo>
                    <a:pt x="1445219" y="342900"/>
                  </a:lnTo>
                  <a:lnTo>
                    <a:pt x="1444941" y="342900"/>
                  </a:lnTo>
                  <a:lnTo>
                    <a:pt x="1465441" y="368300"/>
                  </a:lnTo>
                  <a:lnTo>
                    <a:pt x="1465256" y="368300"/>
                  </a:lnTo>
                  <a:lnTo>
                    <a:pt x="1484272" y="393700"/>
                  </a:lnTo>
                  <a:lnTo>
                    <a:pt x="1483994" y="393700"/>
                  </a:lnTo>
                  <a:lnTo>
                    <a:pt x="1501433" y="431800"/>
                  </a:lnTo>
                  <a:lnTo>
                    <a:pt x="1501247" y="431800"/>
                  </a:lnTo>
                  <a:lnTo>
                    <a:pt x="1509410" y="444500"/>
                  </a:lnTo>
                  <a:lnTo>
                    <a:pt x="1516924" y="469900"/>
                  </a:lnTo>
                  <a:lnTo>
                    <a:pt x="1524159" y="482600"/>
                  </a:lnTo>
                  <a:lnTo>
                    <a:pt x="1530931" y="495300"/>
                  </a:lnTo>
                  <a:lnTo>
                    <a:pt x="1537332" y="520700"/>
                  </a:lnTo>
                  <a:lnTo>
                    <a:pt x="1543176" y="533400"/>
                  </a:lnTo>
                  <a:lnTo>
                    <a:pt x="1548649" y="546100"/>
                  </a:lnTo>
                  <a:lnTo>
                    <a:pt x="1553658" y="571500"/>
                  </a:lnTo>
                  <a:lnTo>
                    <a:pt x="1558296" y="584200"/>
                  </a:lnTo>
                  <a:lnTo>
                    <a:pt x="1562377" y="596900"/>
                  </a:lnTo>
                  <a:lnTo>
                    <a:pt x="1565995" y="622300"/>
                  </a:lnTo>
                  <a:lnTo>
                    <a:pt x="1569149" y="635000"/>
                  </a:lnTo>
                  <a:lnTo>
                    <a:pt x="1571932" y="660400"/>
                  </a:lnTo>
                  <a:lnTo>
                    <a:pt x="1574158" y="673100"/>
                  </a:lnTo>
                  <a:lnTo>
                    <a:pt x="1575921" y="698500"/>
                  </a:lnTo>
                  <a:lnTo>
                    <a:pt x="1577126" y="711200"/>
                  </a:lnTo>
                  <a:lnTo>
                    <a:pt x="1577869" y="736600"/>
                  </a:lnTo>
                  <a:lnTo>
                    <a:pt x="1578147" y="749300"/>
                  </a:lnTo>
                  <a:lnTo>
                    <a:pt x="1577961" y="774700"/>
                  </a:lnTo>
                  <a:lnTo>
                    <a:pt x="1577219" y="787400"/>
                  </a:lnTo>
                  <a:lnTo>
                    <a:pt x="1575921" y="812800"/>
                  </a:lnTo>
                  <a:lnTo>
                    <a:pt x="1574158" y="825500"/>
                  </a:lnTo>
                  <a:lnTo>
                    <a:pt x="1571932" y="850900"/>
                  </a:lnTo>
                  <a:lnTo>
                    <a:pt x="1569242" y="863600"/>
                  </a:lnTo>
                  <a:lnTo>
                    <a:pt x="1566088" y="876300"/>
                  </a:lnTo>
                  <a:lnTo>
                    <a:pt x="1562377" y="901700"/>
                  </a:lnTo>
                  <a:lnTo>
                    <a:pt x="1558296" y="914400"/>
                  </a:lnTo>
                  <a:lnTo>
                    <a:pt x="1553658" y="939800"/>
                  </a:lnTo>
                  <a:lnTo>
                    <a:pt x="1548649" y="952500"/>
                  </a:lnTo>
                  <a:lnTo>
                    <a:pt x="1543176" y="965200"/>
                  </a:lnTo>
                  <a:lnTo>
                    <a:pt x="1537239" y="990600"/>
                  </a:lnTo>
                  <a:lnTo>
                    <a:pt x="1530931" y="1003300"/>
                  </a:lnTo>
                  <a:lnTo>
                    <a:pt x="1524067" y="1016000"/>
                  </a:lnTo>
                  <a:lnTo>
                    <a:pt x="1516924" y="1041400"/>
                  </a:lnTo>
                  <a:lnTo>
                    <a:pt x="1509318" y="1054100"/>
                  </a:lnTo>
                  <a:lnTo>
                    <a:pt x="1501340" y="1066800"/>
                  </a:lnTo>
                  <a:lnTo>
                    <a:pt x="1501526" y="1066800"/>
                  </a:lnTo>
                  <a:lnTo>
                    <a:pt x="1483994" y="1104900"/>
                  </a:lnTo>
                  <a:lnTo>
                    <a:pt x="1484272" y="1104900"/>
                  </a:lnTo>
                  <a:lnTo>
                    <a:pt x="1465256" y="1130300"/>
                  </a:lnTo>
                  <a:lnTo>
                    <a:pt x="1465441" y="1130300"/>
                  </a:lnTo>
                  <a:lnTo>
                    <a:pt x="1444941" y="1168400"/>
                  </a:lnTo>
                  <a:lnTo>
                    <a:pt x="1445219" y="1168400"/>
                  </a:lnTo>
                  <a:lnTo>
                    <a:pt x="1423235" y="1193800"/>
                  </a:lnTo>
                  <a:lnTo>
                    <a:pt x="1423513" y="1193800"/>
                  </a:lnTo>
                  <a:lnTo>
                    <a:pt x="1400044" y="1219200"/>
                  </a:lnTo>
                  <a:lnTo>
                    <a:pt x="1400322" y="1219200"/>
                  </a:lnTo>
                  <a:lnTo>
                    <a:pt x="1375555" y="1244600"/>
                  </a:lnTo>
                  <a:lnTo>
                    <a:pt x="1375833" y="1244600"/>
                  </a:lnTo>
                  <a:lnTo>
                    <a:pt x="1349675" y="1270000"/>
                  </a:lnTo>
                  <a:lnTo>
                    <a:pt x="1350046" y="1270000"/>
                  </a:lnTo>
                  <a:lnTo>
                    <a:pt x="1322588" y="1295400"/>
                  </a:lnTo>
                  <a:lnTo>
                    <a:pt x="1322959" y="1295400"/>
                  </a:lnTo>
                  <a:lnTo>
                    <a:pt x="1294296" y="1320800"/>
                  </a:lnTo>
                  <a:lnTo>
                    <a:pt x="1294667" y="1320800"/>
                  </a:lnTo>
                  <a:lnTo>
                    <a:pt x="1264797" y="1346200"/>
                  </a:lnTo>
                  <a:lnTo>
                    <a:pt x="1265169" y="1346200"/>
                  </a:lnTo>
                  <a:lnTo>
                    <a:pt x="1234279" y="1358900"/>
                  </a:lnTo>
                  <a:lnTo>
                    <a:pt x="1234650" y="1358900"/>
                  </a:lnTo>
                  <a:lnTo>
                    <a:pt x="1202554" y="1384300"/>
                  </a:lnTo>
                  <a:lnTo>
                    <a:pt x="1202925" y="1384300"/>
                  </a:lnTo>
                  <a:lnTo>
                    <a:pt x="1169902" y="1397000"/>
                  </a:lnTo>
                  <a:lnTo>
                    <a:pt x="1170273" y="1397000"/>
                  </a:lnTo>
                  <a:lnTo>
                    <a:pt x="1136322" y="1409700"/>
                  </a:lnTo>
                  <a:lnTo>
                    <a:pt x="1136601" y="1409700"/>
                  </a:lnTo>
                  <a:lnTo>
                    <a:pt x="1101908" y="1435100"/>
                  </a:lnTo>
                  <a:lnTo>
                    <a:pt x="1144578" y="1435100"/>
                  </a:lnTo>
                  <a:lnTo>
                    <a:pt x="1178993" y="1409700"/>
                  </a:lnTo>
                  <a:lnTo>
                    <a:pt x="1212387" y="1397000"/>
                  </a:lnTo>
                  <a:lnTo>
                    <a:pt x="1244854" y="1371600"/>
                  </a:lnTo>
                  <a:lnTo>
                    <a:pt x="1306262" y="1333500"/>
                  </a:lnTo>
                  <a:lnTo>
                    <a:pt x="1335204" y="1308100"/>
                  </a:lnTo>
                  <a:lnTo>
                    <a:pt x="1389469" y="1257300"/>
                  </a:lnTo>
                  <a:lnTo>
                    <a:pt x="1438169" y="1206500"/>
                  </a:lnTo>
                  <a:lnTo>
                    <a:pt x="1460432" y="1168400"/>
                  </a:lnTo>
                  <a:lnTo>
                    <a:pt x="1481211" y="1143000"/>
                  </a:lnTo>
                  <a:lnTo>
                    <a:pt x="1500412" y="1104900"/>
                  </a:lnTo>
                  <a:lnTo>
                    <a:pt x="1518037" y="1079500"/>
                  </a:lnTo>
                  <a:lnTo>
                    <a:pt x="1526293" y="1066800"/>
                  </a:lnTo>
                  <a:lnTo>
                    <a:pt x="1534085" y="1041400"/>
                  </a:lnTo>
                  <a:lnTo>
                    <a:pt x="1541413" y="1028700"/>
                  </a:lnTo>
                  <a:lnTo>
                    <a:pt x="1548370" y="1016000"/>
                  </a:lnTo>
                  <a:lnTo>
                    <a:pt x="1554864" y="990600"/>
                  </a:lnTo>
                  <a:lnTo>
                    <a:pt x="1560893" y="977900"/>
                  </a:lnTo>
                  <a:lnTo>
                    <a:pt x="1566552" y="952500"/>
                  </a:lnTo>
                  <a:lnTo>
                    <a:pt x="1571654" y="939800"/>
                  </a:lnTo>
                  <a:lnTo>
                    <a:pt x="1576384" y="927100"/>
                  </a:lnTo>
                  <a:lnTo>
                    <a:pt x="1580559" y="901700"/>
                  </a:lnTo>
                  <a:lnTo>
                    <a:pt x="1584362" y="889000"/>
                  </a:lnTo>
                  <a:lnTo>
                    <a:pt x="1587609" y="863600"/>
                  </a:lnTo>
                  <a:lnTo>
                    <a:pt x="1590391" y="850900"/>
                  </a:lnTo>
                  <a:lnTo>
                    <a:pt x="1592618" y="825500"/>
                  </a:lnTo>
                  <a:lnTo>
                    <a:pt x="1594473" y="812800"/>
                  </a:lnTo>
                  <a:lnTo>
                    <a:pt x="1595772" y="787400"/>
                  </a:lnTo>
                  <a:lnTo>
                    <a:pt x="1596514" y="774700"/>
                  </a:lnTo>
                  <a:lnTo>
                    <a:pt x="1596699" y="749300"/>
                  </a:lnTo>
                  <a:lnTo>
                    <a:pt x="1596421" y="736600"/>
                  </a:lnTo>
                  <a:lnTo>
                    <a:pt x="1595679" y="711200"/>
                  </a:lnTo>
                  <a:lnTo>
                    <a:pt x="1594380" y="698500"/>
                  </a:lnTo>
                  <a:lnTo>
                    <a:pt x="1592525" y="673100"/>
                  </a:lnTo>
                  <a:lnTo>
                    <a:pt x="1590299" y="660400"/>
                  </a:lnTo>
                  <a:lnTo>
                    <a:pt x="1587516" y="635000"/>
                  </a:lnTo>
                  <a:lnTo>
                    <a:pt x="1584269" y="622300"/>
                  </a:lnTo>
                  <a:lnTo>
                    <a:pt x="1580559" y="596900"/>
                  </a:lnTo>
                  <a:lnTo>
                    <a:pt x="1576292" y="584200"/>
                  </a:lnTo>
                  <a:lnTo>
                    <a:pt x="1571561" y="558800"/>
                  </a:lnTo>
                  <a:lnTo>
                    <a:pt x="1566459" y="546100"/>
                  </a:lnTo>
                  <a:lnTo>
                    <a:pt x="1560800" y="520700"/>
                  </a:lnTo>
                  <a:lnTo>
                    <a:pt x="1554864" y="508000"/>
                  </a:lnTo>
                  <a:lnTo>
                    <a:pt x="1548278" y="495300"/>
                  </a:lnTo>
                  <a:lnTo>
                    <a:pt x="1541413" y="469900"/>
                  </a:lnTo>
                  <a:lnTo>
                    <a:pt x="1533992" y="457200"/>
                  </a:lnTo>
                  <a:lnTo>
                    <a:pt x="1526293" y="444500"/>
                  </a:lnTo>
                  <a:lnTo>
                    <a:pt x="1518037" y="419100"/>
                  </a:lnTo>
                  <a:lnTo>
                    <a:pt x="1500412" y="393700"/>
                  </a:lnTo>
                  <a:lnTo>
                    <a:pt x="1481211" y="355600"/>
                  </a:lnTo>
                  <a:lnTo>
                    <a:pt x="1460432" y="330200"/>
                  </a:lnTo>
                  <a:lnTo>
                    <a:pt x="1438169" y="304800"/>
                  </a:lnTo>
                  <a:lnTo>
                    <a:pt x="1414515" y="266700"/>
                  </a:lnTo>
                  <a:lnTo>
                    <a:pt x="1363032" y="215900"/>
                  </a:lnTo>
                  <a:lnTo>
                    <a:pt x="1306262" y="165100"/>
                  </a:lnTo>
                  <a:lnTo>
                    <a:pt x="1276207" y="152400"/>
                  </a:lnTo>
                  <a:lnTo>
                    <a:pt x="1244946" y="127000"/>
                  </a:lnTo>
                  <a:lnTo>
                    <a:pt x="1212480" y="101600"/>
                  </a:lnTo>
                  <a:lnTo>
                    <a:pt x="1179086" y="88900"/>
                  </a:lnTo>
                  <a:lnTo>
                    <a:pt x="1144764" y="76200"/>
                  </a:lnTo>
                  <a:lnTo>
                    <a:pt x="1109236" y="50800"/>
                  </a:lnTo>
                  <a:close/>
                </a:path>
                <a:path w="1597025" h="1498600">
                  <a:moveTo>
                    <a:pt x="18774" y="749300"/>
                  </a:moveTo>
                  <a:lnTo>
                    <a:pt x="2940" y="762000"/>
                  </a:lnTo>
                  <a:lnTo>
                    <a:pt x="18830" y="762000"/>
                  </a:lnTo>
                  <a:lnTo>
                    <a:pt x="18774" y="749300"/>
                  </a:lnTo>
                  <a:close/>
                </a:path>
                <a:path w="1597025" h="1498600">
                  <a:moveTo>
                    <a:pt x="18881" y="759398"/>
                  </a:moveTo>
                  <a:lnTo>
                    <a:pt x="18830" y="762000"/>
                  </a:lnTo>
                  <a:lnTo>
                    <a:pt x="18881" y="759398"/>
                  </a:lnTo>
                  <a:close/>
                </a:path>
                <a:path w="1597025" h="1498600">
                  <a:moveTo>
                    <a:pt x="19331" y="736600"/>
                  </a:moveTo>
                  <a:lnTo>
                    <a:pt x="4693" y="736600"/>
                  </a:lnTo>
                  <a:lnTo>
                    <a:pt x="16335" y="749300"/>
                  </a:lnTo>
                  <a:lnTo>
                    <a:pt x="18774" y="749300"/>
                  </a:lnTo>
                  <a:lnTo>
                    <a:pt x="18881" y="759398"/>
                  </a:lnTo>
                  <a:lnTo>
                    <a:pt x="19331" y="736600"/>
                  </a:lnTo>
                  <a:close/>
                </a:path>
                <a:path w="1597025" h="1498600">
                  <a:moveTo>
                    <a:pt x="548676" y="50800"/>
                  </a:moveTo>
                  <a:lnTo>
                    <a:pt x="487917" y="50800"/>
                  </a:lnTo>
                  <a:lnTo>
                    <a:pt x="470107" y="63500"/>
                  </a:lnTo>
                  <a:lnTo>
                    <a:pt x="452575" y="76200"/>
                  </a:lnTo>
                  <a:lnTo>
                    <a:pt x="418160" y="88900"/>
                  </a:lnTo>
                  <a:lnTo>
                    <a:pt x="384766" y="101600"/>
                  </a:lnTo>
                  <a:lnTo>
                    <a:pt x="352392" y="127000"/>
                  </a:lnTo>
                  <a:lnTo>
                    <a:pt x="321132" y="152400"/>
                  </a:lnTo>
                  <a:lnTo>
                    <a:pt x="290891" y="165100"/>
                  </a:lnTo>
                  <a:lnTo>
                    <a:pt x="261950" y="190500"/>
                  </a:lnTo>
                  <a:lnTo>
                    <a:pt x="207869" y="241300"/>
                  </a:lnTo>
                  <a:lnTo>
                    <a:pt x="159077" y="304800"/>
                  </a:lnTo>
                  <a:lnTo>
                    <a:pt x="136814" y="330200"/>
                  </a:lnTo>
                  <a:lnTo>
                    <a:pt x="116082" y="355600"/>
                  </a:lnTo>
                  <a:lnTo>
                    <a:pt x="96871" y="393700"/>
                  </a:lnTo>
                  <a:lnTo>
                    <a:pt x="79218" y="419100"/>
                  </a:lnTo>
                  <a:lnTo>
                    <a:pt x="71036" y="444500"/>
                  </a:lnTo>
                  <a:lnTo>
                    <a:pt x="63217" y="457200"/>
                  </a:lnTo>
                  <a:lnTo>
                    <a:pt x="55898" y="469900"/>
                  </a:lnTo>
                  <a:lnTo>
                    <a:pt x="48931" y="495300"/>
                  </a:lnTo>
                  <a:lnTo>
                    <a:pt x="42457" y="508000"/>
                  </a:lnTo>
                  <a:lnTo>
                    <a:pt x="36399" y="520700"/>
                  </a:lnTo>
                  <a:lnTo>
                    <a:pt x="30769" y="546100"/>
                  </a:lnTo>
                  <a:lnTo>
                    <a:pt x="25630" y="558800"/>
                  </a:lnTo>
                  <a:lnTo>
                    <a:pt x="20917" y="584200"/>
                  </a:lnTo>
                  <a:lnTo>
                    <a:pt x="16687" y="596900"/>
                  </a:lnTo>
                  <a:lnTo>
                    <a:pt x="12958" y="622300"/>
                  </a:lnTo>
                  <a:lnTo>
                    <a:pt x="9721" y="635000"/>
                  </a:lnTo>
                  <a:lnTo>
                    <a:pt x="6901" y="660400"/>
                  </a:lnTo>
                  <a:lnTo>
                    <a:pt x="4656" y="673100"/>
                  </a:lnTo>
                  <a:lnTo>
                    <a:pt x="2819" y="698500"/>
                  </a:lnTo>
                  <a:lnTo>
                    <a:pt x="1558" y="711200"/>
                  </a:lnTo>
                  <a:lnTo>
                    <a:pt x="779" y="736600"/>
                  </a:lnTo>
                  <a:lnTo>
                    <a:pt x="500" y="749300"/>
                  </a:lnTo>
                  <a:lnTo>
                    <a:pt x="16335" y="749300"/>
                  </a:lnTo>
                  <a:lnTo>
                    <a:pt x="4693" y="736600"/>
                  </a:lnTo>
                  <a:lnTo>
                    <a:pt x="19331" y="736600"/>
                  </a:lnTo>
                  <a:lnTo>
                    <a:pt x="20092" y="711200"/>
                  </a:lnTo>
                  <a:lnTo>
                    <a:pt x="21335" y="698500"/>
                  </a:lnTo>
                  <a:lnTo>
                    <a:pt x="23116" y="673100"/>
                  </a:lnTo>
                  <a:lnTo>
                    <a:pt x="25323" y="660400"/>
                  </a:lnTo>
                  <a:lnTo>
                    <a:pt x="28078" y="635000"/>
                  </a:lnTo>
                  <a:lnTo>
                    <a:pt x="31242" y="622300"/>
                  </a:lnTo>
                  <a:lnTo>
                    <a:pt x="34887" y="596900"/>
                  </a:lnTo>
                  <a:lnTo>
                    <a:pt x="39015" y="584200"/>
                  </a:lnTo>
                  <a:lnTo>
                    <a:pt x="43625" y="571500"/>
                  </a:lnTo>
                  <a:lnTo>
                    <a:pt x="48644" y="546100"/>
                  </a:lnTo>
                  <a:lnTo>
                    <a:pt x="54145" y="533400"/>
                  </a:lnTo>
                  <a:lnTo>
                    <a:pt x="60063" y="508000"/>
                  </a:lnTo>
                  <a:lnTo>
                    <a:pt x="66398" y="495300"/>
                  </a:lnTo>
                  <a:lnTo>
                    <a:pt x="73198" y="482600"/>
                  </a:lnTo>
                  <a:lnTo>
                    <a:pt x="80359" y="469900"/>
                  </a:lnTo>
                  <a:lnTo>
                    <a:pt x="87975" y="444500"/>
                  </a:lnTo>
                  <a:lnTo>
                    <a:pt x="95971" y="431800"/>
                  </a:lnTo>
                  <a:lnTo>
                    <a:pt x="95813" y="431800"/>
                  </a:lnTo>
                  <a:lnTo>
                    <a:pt x="113271" y="393700"/>
                  </a:lnTo>
                  <a:lnTo>
                    <a:pt x="113067" y="393700"/>
                  </a:lnTo>
                  <a:lnTo>
                    <a:pt x="132083" y="368300"/>
                  </a:lnTo>
                  <a:lnTo>
                    <a:pt x="131805" y="368300"/>
                  </a:lnTo>
                  <a:lnTo>
                    <a:pt x="152305" y="342900"/>
                  </a:lnTo>
                  <a:lnTo>
                    <a:pt x="152120" y="342900"/>
                  </a:lnTo>
                  <a:lnTo>
                    <a:pt x="174104" y="304800"/>
                  </a:lnTo>
                  <a:lnTo>
                    <a:pt x="173826" y="304800"/>
                  </a:lnTo>
                  <a:lnTo>
                    <a:pt x="197202" y="279400"/>
                  </a:lnTo>
                  <a:lnTo>
                    <a:pt x="196924" y="279400"/>
                  </a:lnTo>
                  <a:lnTo>
                    <a:pt x="221691" y="254000"/>
                  </a:lnTo>
                  <a:lnTo>
                    <a:pt x="221413" y="254000"/>
                  </a:lnTo>
                  <a:lnTo>
                    <a:pt x="247571" y="228600"/>
                  </a:lnTo>
                  <a:lnTo>
                    <a:pt x="247200" y="228600"/>
                  </a:lnTo>
                  <a:lnTo>
                    <a:pt x="274658" y="203200"/>
                  </a:lnTo>
                  <a:lnTo>
                    <a:pt x="274287" y="203200"/>
                  </a:lnTo>
                  <a:lnTo>
                    <a:pt x="302857" y="177800"/>
                  </a:lnTo>
                  <a:lnTo>
                    <a:pt x="302579" y="177800"/>
                  </a:lnTo>
                  <a:lnTo>
                    <a:pt x="332449" y="165100"/>
                  </a:lnTo>
                  <a:lnTo>
                    <a:pt x="332077" y="165100"/>
                  </a:lnTo>
                  <a:lnTo>
                    <a:pt x="362967" y="139700"/>
                  </a:lnTo>
                  <a:lnTo>
                    <a:pt x="362596" y="139700"/>
                  </a:lnTo>
                  <a:lnTo>
                    <a:pt x="394599" y="114300"/>
                  </a:lnTo>
                  <a:lnTo>
                    <a:pt x="394228" y="114300"/>
                  </a:lnTo>
                  <a:lnTo>
                    <a:pt x="427251" y="101600"/>
                  </a:lnTo>
                  <a:lnTo>
                    <a:pt x="426880" y="101600"/>
                  </a:lnTo>
                  <a:lnTo>
                    <a:pt x="460831" y="88900"/>
                  </a:lnTo>
                  <a:lnTo>
                    <a:pt x="460553" y="88900"/>
                  </a:lnTo>
                  <a:lnTo>
                    <a:pt x="477899" y="76200"/>
                  </a:lnTo>
                  <a:lnTo>
                    <a:pt x="495245" y="76200"/>
                  </a:lnTo>
                  <a:lnTo>
                    <a:pt x="512870" y="63500"/>
                  </a:lnTo>
                  <a:lnTo>
                    <a:pt x="530680" y="63500"/>
                  </a:lnTo>
                  <a:lnTo>
                    <a:pt x="548676" y="50800"/>
                  </a:lnTo>
                  <a:close/>
                </a:path>
                <a:path w="1597025" h="1498600">
                  <a:moveTo>
                    <a:pt x="585317" y="38100"/>
                  </a:moveTo>
                  <a:lnTo>
                    <a:pt x="524187" y="38100"/>
                  </a:lnTo>
                  <a:lnTo>
                    <a:pt x="506006" y="50800"/>
                  </a:lnTo>
                  <a:lnTo>
                    <a:pt x="566950" y="50800"/>
                  </a:lnTo>
                  <a:lnTo>
                    <a:pt x="585317" y="38100"/>
                  </a:lnTo>
                  <a:close/>
                </a:path>
                <a:path w="1597025" h="1498600">
                  <a:moveTo>
                    <a:pt x="1073059" y="38100"/>
                  </a:moveTo>
                  <a:lnTo>
                    <a:pt x="1012207" y="38100"/>
                  </a:lnTo>
                  <a:lnTo>
                    <a:pt x="1030574" y="50800"/>
                  </a:lnTo>
                  <a:lnTo>
                    <a:pt x="1091333" y="50800"/>
                  </a:lnTo>
                  <a:lnTo>
                    <a:pt x="1073059" y="38100"/>
                  </a:lnTo>
                  <a:close/>
                </a:path>
                <a:path w="1597025" h="1498600">
                  <a:moveTo>
                    <a:pt x="641531" y="25400"/>
                  </a:moveTo>
                  <a:lnTo>
                    <a:pt x="561292" y="25400"/>
                  </a:lnTo>
                  <a:lnTo>
                    <a:pt x="542647" y="38100"/>
                  </a:lnTo>
                  <a:lnTo>
                    <a:pt x="622607" y="38100"/>
                  </a:lnTo>
                  <a:lnTo>
                    <a:pt x="641531" y="25400"/>
                  </a:lnTo>
                  <a:close/>
                </a:path>
                <a:path w="1597025" h="1498600">
                  <a:moveTo>
                    <a:pt x="1035954" y="25400"/>
                  </a:moveTo>
                  <a:lnTo>
                    <a:pt x="955901" y="25400"/>
                  </a:lnTo>
                  <a:lnTo>
                    <a:pt x="974824" y="38100"/>
                  </a:lnTo>
                  <a:lnTo>
                    <a:pt x="1054692" y="38100"/>
                  </a:lnTo>
                  <a:lnTo>
                    <a:pt x="1035954" y="25400"/>
                  </a:lnTo>
                  <a:close/>
                </a:path>
                <a:path w="1597025" h="1498600">
                  <a:moveTo>
                    <a:pt x="718987" y="12700"/>
                  </a:moveTo>
                  <a:lnTo>
                    <a:pt x="618340" y="12700"/>
                  </a:lnTo>
                  <a:lnTo>
                    <a:pt x="599139" y="25400"/>
                  </a:lnTo>
                  <a:lnTo>
                    <a:pt x="699414" y="25400"/>
                  </a:lnTo>
                  <a:lnTo>
                    <a:pt x="718987" y="12700"/>
                  </a:lnTo>
                  <a:close/>
                </a:path>
                <a:path w="1597025" h="1498600">
                  <a:moveTo>
                    <a:pt x="978906" y="12700"/>
                  </a:moveTo>
                  <a:lnTo>
                    <a:pt x="878444" y="12700"/>
                  </a:lnTo>
                  <a:lnTo>
                    <a:pt x="898110" y="25400"/>
                  </a:lnTo>
                  <a:lnTo>
                    <a:pt x="998107" y="25400"/>
                  </a:lnTo>
                  <a:lnTo>
                    <a:pt x="978906" y="12700"/>
                  </a:lnTo>
                  <a:close/>
                </a:path>
                <a:path w="1597025" h="1498600">
                  <a:moveTo>
                    <a:pt x="920187" y="0"/>
                  </a:moveTo>
                  <a:lnTo>
                    <a:pt x="677059" y="0"/>
                  </a:lnTo>
                  <a:lnTo>
                    <a:pt x="657300" y="12700"/>
                  </a:lnTo>
                  <a:lnTo>
                    <a:pt x="939853" y="12700"/>
                  </a:lnTo>
                  <a:lnTo>
                    <a:pt x="920187" y="0"/>
                  </a:lnTo>
                  <a:close/>
                </a:path>
              </a:pathLst>
            </a:custGeom>
            <a:solidFill>
              <a:srgbClr val="FFFF00"/>
            </a:solidFill>
          </p:spPr>
          <p:txBody>
            <a:bodyPr wrap="square" lIns="0" tIns="0" rIns="0" bIns="0" rtlCol="0"/>
            <a:lstStyle/>
            <a:p>
              <a:endParaRPr/>
            </a:p>
          </p:txBody>
        </p:sp>
        <p:pic>
          <p:nvPicPr>
            <p:cNvPr id="63" name="object 63"/>
            <p:cNvPicPr/>
            <p:nvPr/>
          </p:nvPicPr>
          <p:blipFill>
            <a:blip r:embed="rId33" cstate="print"/>
            <a:stretch>
              <a:fillRect/>
            </a:stretch>
          </p:blipFill>
          <p:spPr>
            <a:xfrm>
              <a:off x="2830627" y="4494287"/>
              <a:ext cx="1196627" cy="486611"/>
            </a:xfrm>
            <a:prstGeom prst="rect">
              <a:avLst/>
            </a:prstGeom>
          </p:spPr>
        </p:pic>
      </p:grpSp>
      <p:sp>
        <p:nvSpPr>
          <p:cNvPr id="64" name="object 64"/>
          <p:cNvSpPr txBox="1"/>
          <p:nvPr/>
        </p:nvSpPr>
        <p:spPr>
          <a:xfrm>
            <a:off x="2967737" y="4549581"/>
            <a:ext cx="916305" cy="278765"/>
          </a:xfrm>
          <a:prstGeom prst="rect">
            <a:avLst/>
          </a:prstGeom>
        </p:spPr>
        <p:txBody>
          <a:bodyPr vert="horz" wrap="square" lIns="0" tIns="13335" rIns="0" bIns="0" rtlCol="0">
            <a:spAutoFit/>
          </a:bodyPr>
          <a:lstStyle/>
          <a:p>
            <a:pPr marL="12700">
              <a:lnSpc>
                <a:spcPct val="100000"/>
              </a:lnSpc>
              <a:spcBef>
                <a:spcPts val="105"/>
              </a:spcBef>
            </a:pPr>
            <a:r>
              <a:rPr sz="1650" spc="35" dirty="0">
                <a:solidFill>
                  <a:srgbClr val="FFFF00"/>
                </a:solidFill>
                <a:latin typeface="Cambria"/>
                <a:cs typeface="Cambria"/>
              </a:rPr>
              <a:t>Cell</a:t>
            </a:r>
            <a:r>
              <a:rPr sz="1650" spc="-45" dirty="0">
                <a:solidFill>
                  <a:srgbClr val="FFFF00"/>
                </a:solidFill>
                <a:latin typeface="Cambria"/>
                <a:cs typeface="Cambria"/>
              </a:rPr>
              <a:t> </a:t>
            </a:r>
            <a:r>
              <a:rPr sz="1650" spc="50" dirty="0">
                <a:solidFill>
                  <a:srgbClr val="FFFF00"/>
                </a:solidFill>
                <a:latin typeface="Cambria"/>
                <a:cs typeface="Cambria"/>
              </a:rPr>
              <a:t>Body</a:t>
            </a:r>
            <a:endParaRPr sz="1650">
              <a:latin typeface="Cambria"/>
              <a:cs typeface="Cambria"/>
            </a:endParaRPr>
          </a:p>
        </p:txBody>
      </p:sp>
      <p:grpSp>
        <p:nvGrpSpPr>
          <p:cNvPr id="65" name="object 65"/>
          <p:cNvGrpSpPr/>
          <p:nvPr/>
        </p:nvGrpSpPr>
        <p:grpSpPr>
          <a:xfrm>
            <a:off x="2762169" y="4601549"/>
            <a:ext cx="1543685" cy="1073785"/>
            <a:chOff x="2762169" y="4601549"/>
            <a:chExt cx="1543685" cy="1073785"/>
          </a:xfrm>
        </p:grpSpPr>
        <p:pic>
          <p:nvPicPr>
            <p:cNvPr id="66" name="object 66"/>
            <p:cNvPicPr/>
            <p:nvPr/>
          </p:nvPicPr>
          <p:blipFill>
            <a:blip r:embed="rId7" cstate="print"/>
            <a:stretch>
              <a:fillRect/>
            </a:stretch>
          </p:blipFill>
          <p:spPr>
            <a:xfrm>
              <a:off x="2762169" y="4916543"/>
              <a:ext cx="1150431" cy="550511"/>
            </a:xfrm>
            <a:prstGeom prst="rect">
              <a:avLst/>
            </a:prstGeom>
          </p:spPr>
        </p:pic>
        <p:sp>
          <p:nvSpPr>
            <p:cNvPr id="67" name="object 67"/>
            <p:cNvSpPr/>
            <p:nvPr/>
          </p:nvSpPr>
          <p:spPr>
            <a:xfrm>
              <a:off x="3984027" y="4611074"/>
              <a:ext cx="0" cy="1054735"/>
            </a:xfrm>
            <a:custGeom>
              <a:avLst/>
              <a:gdLst/>
              <a:ahLst/>
              <a:cxnLst/>
              <a:rect l="l" t="t" r="r" b="b"/>
              <a:pathLst>
                <a:path h="1054735">
                  <a:moveTo>
                    <a:pt x="0" y="0"/>
                  </a:moveTo>
                  <a:lnTo>
                    <a:pt x="0" y="1054588"/>
                  </a:lnTo>
                </a:path>
              </a:pathLst>
            </a:custGeom>
            <a:ln w="18552">
              <a:solidFill>
                <a:srgbClr val="FFFF00"/>
              </a:solidFill>
            </a:ln>
          </p:spPr>
          <p:txBody>
            <a:bodyPr wrap="square" lIns="0" tIns="0" rIns="0" bIns="0" rtlCol="0"/>
            <a:lstStyle/>
            <a:p>
              <a:endParaRPr/>
            </a:p>
          </p:txBody>
        </p:sp>
        <p:pic>
          <p:nvPicPr>
            <p:cNvPr id="68" name="object 68"/>
            <p:cNvPicPr/>
            <p:nvPr/>
          </p:nvPicPr>
          <p:blipFill>
            <a:blip r:embed="rId34" cstate="print"/>
            <a:stretch>
              <a:fillRect/>
            </a:stretch>
          </p:blipFill>
          <p:spPr>
            <a:xfrm>
              <a:off x="3867240" y="4842806"/>
              <a:ext cx="438299" cy="585249"/>
            </a:xfrm>
            <a:prstGeom prst="rect">
              <a:avLst/>
            </a:prstGeom>
          </p:spPr>
        </p:pic>
      </p:grpSp>
      <p:sp>
        <p:nvSpPr>
          <p:cNvPr id="69" name="object 69"/>
          <p:cNvSpPr txBox="1"/>
          <p:nvPr/>
        </p:nvSpPr>
        <p:spPr>
          <a:xfrm>
            <a:off x="4032179" y="4909280"/>
            <a:ext cx="107314" cy="341630"/>
          </a:xfrm>
          <a:prstGeom prst="rect">
            <a:avLst/>
          </a:prstGeom>
        </p:spPr>
        <p:txBody>
          <a:bodyPr vert="horz" wrap="square" lIns="0" tIns="15875" rIns="0" bIns="0" rtlCol="0">
            <a:spAutoFit/>
          </a:bodyPr>
          <a:lstStyle/>
          <a:p>
            <a:pPr marL="12700">
              <a:lnSpc>
                <a:spcPct val="100000"/>
              </a:lnSpc>
              <a:spcBef>
                <a:spcPts val="125"/>
              </a:spcBef>
            </a:pPr>
            <a:r>
              <a:rPr sz="2050" i="1" spc="40" dirty="0">
                <a:solidFill>
                  <a:srgbClr val="FDFFFF"/>
                </a:solidFill>
                <a:latin typeface="Cambria"/>
                <a:cs typeface="Cambria"/>
              </a:rPr>
              <a:t>f</a:t>
            </a:r>
            <a:endParaRPr sz="2050">
              <a:latin typeface="Cambria"/>
              <a:cs typeface="Cambria"/>
            </a:endParaRPr>
          </a:p>
        </p:txBody>
      </p:sp>
      <p:grpSp>
        <p:nvGrpSpPr>
          <p:cNvPr id="70" name="object 70"/>
          <p:cNvGrpSpPr/>
          <p:nvPr/>
        </p:nvGrpSpPr>
        <p:grpSpPr>
          <a:xfrm>
            <a:off x="1891414" y="3567095"/>
            <a:ext cx="1356995" cy="1315720"/>
            <a:chOff x="1891414" y="3567095"/>
            <a:chExt cx="1356995" cy="1315720"/>
          </a:xfrm>
        </p:grpSpPr>
        <p:sp>
          <p:nvSpPr>
            <p:cNvPr id="71" name="object 71"/>
            <p:cNvSpPr/>
            <p:nvPr/>
          </p:nvSpPr>
          <p:spPr>
            <a:xfrm>
              <a:off x="2237740" y="3882121"/>
              <a:ext cx="576580" cy="666750"/>
            </a:xfrm>
            <a:custGeom>
              <a:avLst/>
              <a:gdLst/>
              <a:ahLst/>
              <a:cxnLst/>
              <a:rect l="l" t="t" r="r" b="b"/>
              <a:pathLst>
                <a:path w="576580" h="666750">
                  <a:moveTo>
                    <a:pt x="0" y="0"/>
                  </a:moveTo>
                  <a:lnTo>
                    <a:pt x="576375" y="666175"/>
                  </a:lnTo>
                </a:path>
              </a:pathLst>
            </a:custGeom>
            <a:ln w="18117">
              <a:solidFill>
                <a:srgbClr val="428ACE"/>
              </a:solidFill>
            </a:ln>
          </p:spPr>
          <p:txBody>
            <a:bodyPr wrap="square" lIns="0" tIns="0" rIns="0" bIns="0" rtlCol="0"/>
            <a:lstStyle/>
            <a:p>
              <a:endParaRPr/>
            </a:p>
          </p:txBody>
        </p:sp>
        <p:pic>
          <p:nvPicPr>
            <p:cNvPr id="72" name="object 72"/>
            <p:cNvPicPr/>
            <p:nvPr/>
          </p:nvPicPr>
          <p:blipFill>
            <a:blip r:embed="rId35" cstate="print"/>
            <a:stretch>
              <a:fillRect/>
            </a:stretch>
          </p:blipFill>
          <p:spPr>
            <a:xfrm>
              <a:off x="2755527" y="4497005"/>
              <a:ext cx="112761" cy="114068"/>
            </a:xfrm>
            <a:prstGeom prst="rect">
              <a:avLst/>
            </a:prstGeom>
          </p:spPr>
        </p:pic>
        <p:pic>
          <p:nvPicPr>
            <p:cNvPr id="73" name="object 73"/>
            <p:cNvPicPr/>
            <p:nvPr/>
          </p:nvPicPr>
          <p:blipFill>
            <a:blip r:embed="rId36" cstate="print"/>
            <a:stretch>
              <a:fillRect/>
            </a:stretch>
          </p:blipFill>
          <p:spPr>
            <a:xfrm>
              <a:off x="1891414" y="3784097"/>
              <a:ext cx="1064441" cy="1098164"/>
            </a:xfrm>
            <a:prstGeom prst="rect">
              <a:avLst/>
            </a:prstGeom>
          </p:spPr>
        </p:pic>
        <p:pic>
          <p:nvPicPr>
            <p:cNvPr id="74" name="object 74"/>
            <p:cNvPicPr/>
            <p:nvPr/>
          </p:nvPicPr>
          <p:blipFill>
            <a:blip r:embed="rId37" cstate="print"/>
            <a:stretch>
              <a:fillRect/>
            </a:stretch>
          </p:blipFill>
          <p:spPr>
            <a:xfrm>
              <a:off x="2149218" y="4005263"/>
              <a:ext cx="545485" cy="627380"/>
            </a:xfrm>
            <a:prstGeom prst="rect">
              <a:avLst/>
            </a:prstGeom>
          </p:spPr>
        </p:pic>
        <p:pic>
          <p:nvPicPr>
            <p:cNvPr id="75" name="object 75"/>
            <p:cNvPicPr/>
            <p:nvPr/>
          </p:nvPicPr>
          <p:blipFill>
            <a:blip r:embed="rId38" cstate="print"/>
            <a:stretch>
              <a:fillRect/>
            </a:stretch>
          </p:blipFill>
          <p:spPr>
            <a:xfrm>
              <a:off x="2051428" y="3718339"/>
              <a:ext cx="257414" cy="243305"/>
            </a:xfrm>
            <a:prstGeom prst="rect">
              <a:avLst/>
            </a:prstGeom>
          </p:spPr>
        </p:pic>
        <p:pic>
          <p:nvPicPr>
            <p:cNvPr id="76" name="object 76"/>
            <p:cNvPicPr/>
            <p:nvPr/>
          </p:nvPicPr>
          <p:blipFill>
            <a:blip r:embed="rId39" cstate="print"/>
            <a:stretch>
              <a:fillRect/>
            </a:stretch>
          </p:blipFill>
          <p:spPr>
            <a:xfrm>
              <a:off x="2088477" y="3741047"/>
              <a:ext cx="174865" cy="165272"/>
            </a:xfrm>
            <a:prstGeom prst="rect">
              <a:avLst/>
            </a:prstGeom>
          </p:spPr>
        </p:pic>
        <p:pic>
          <p:nvPicPr>
            <p:cNvPr id="77" name="object 77"/>
            <p:cNvPicPr/>
            <p:nvPr/>
          </p:nvPicPr>
          <p:blipFill>
            <a:blip r:embed="rId40" cstate="print"/>
            <a:stretch>
              <a:fillRect/>
            </a:stretch>
          </p:blipFill>
          <p:spPr>
            <a:xfrm>
              <a:off x="2176656" y="3567095"/>
              <a:ext cx="1071398" cy="480035"/>
            </a:xfrm>
            <a:prstGeom prst="rect">
              <a:avLst/>
            </a:prstGeom>
          </p:spPr>
        </p:pic>
      </p:grpSp>
      <p:sp>
        <p:nvSpPr>
          <p:cNvPr id="78" name="object 78"/>
          <p:cNvSpPr txBox="1"/>
          <p:nvPr/>
        </p:nvSpPr>
        <p:spPr>
          <a:xfrm>
            <a:off x="2313071" y="3616207"/>
            <a:ext cx="79438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FF0000"/>
                </a:solidFill>
                <a:latin typeface="Cambria"/>
                <a:cs typeface="Cambria"/>
              </a:rPr>
              <a:t>synapse</a:t>
            </a:r>
            <a:endParaRPr sz="1650">
              <a:latin typeface="Cambria"/>
              <a:cs typeface="Cambria"/>
            </a:endParaRPr>
          </a:p>
        </p:txBody>
      </p:sp>
      <p:grpSp>
        <p:nvGrpSpPr>
          <p:cNvPr id="79" name="object 79"/>
          <p:cNvGrpSpPr/>
          <p:nvPr/>
        </p:nvGrpSpPr>
        <p:grpSpPr>
          <a:xfrm>
            <a:off x="1839621" y="3948317"/>
            <a:ext cx="3134360" cy="2459990"/>
            <a:chOff x="1839621" y="3948317"/>
            <a:chExt cx="3134360" cy="2459990"/>
          </a:xfrm>
        </p:grpSpPr>
        <p:pic>
          <p:nvPicPr>
            <p:cNvPr id="80" name="object 80"/>
            <p:cNvPicPr/>
            <p:nvPr/>
          </p:nvPicPr>
          <p:blipFill>
            <a:blip r:embed="rId13" cstate="print"/>
            <a:stretch>
              <a:fillRect/>
            </a:stretch>
          </p:blipFill>
          <p:spPr>
            <a:xfrm>
              <a:off x="2463698" y="3948317"/>
              <a:ext cx="436592" cy="444412"/>
            </a:xfrm>
            <a:prstGeom prst="rect">
              <a:avLst/>
            </a:prstGeom>
          </p:spPr>
        </p:pic>
        <p:sp>
          <p:nvSpPr>
            <p:cNvPr id="81" name="object 81"/>
            <p:cNvSpPr/>
            <p:nvPr/>
          </p:nvSpPr>
          <p:spPr>
            <a:xfrm>
              <a:off x="1848511" y="5138368"/>
              <a:ext cx="703580" cy="0"/>
            </a:xfrm>
            <a:custGeom>
              <a:avLst/>
              <a:gdLst/>
              <a:ahLst/>
              <a:cxnLst/>
              <a:rect l="l" t="t" r="r" b="b"/>
              <a:pathLst>
                <a:path w="703580">
                  <a:moveTo>
                    <a:pt x="0" y="0"/>
                  </a:moveTo>
                  <a:lnTo>
                    <a:pt x="703143" y="0"/>
                  </a:lnTo>
                </a:path>
              </a:pathLst>
            </a:custGeom>
            <a:ln w="17535">
              <a:solidFill>
                <a:srgbClr val="FFFFFF"/>
              </a:solidFill>
            </a:ln>
          </p:spPr>
          <p:txBody>
            <a:bodyPr wrap="square" lIns="0" tIns="0" rIns="0" bIns="0" rtlCol="0"/>
            <a:lstStyle/>
            <a:p>
              <a:endParaRPr/>
            </a:p>
          </p:txBody>
        </p:sp>
        <p:pic>
          <p:nvPicPr>
            <p:cNvPr id="82" name="object 82"/>
            <p:cNvPicPr/>
            <p:nvPr/>
          </p:nvPicPr>
          <p:blipFill>
            <a:blip r:embed="rId41" cstate="print"/>
            <a:stretch>
              <a:fillRect/>
            </a:stretch>
          </p:blipFill>
          <p:spPr>
            <a:xfrm>
              <a:off x="2526776" y="5086112"/>
              <a:ext cx="110572" cy="104511"/>
            </a:xfrm>
            <a:prstGeom prst="rect">
              <a:avLst/>
            </a:prstGeom>
          </p:spPr>
        </p:pic>
        <p:sp>
          <p:nvSpPr>
            <p:cNvPr id="83" name="object 83"/>
            <p:cNvSpPr/>
            <p:nvPr/>
          </p:nvSpPr>
          <p:spPr>
            <a:xfrm>
              <a:off x="2111454" y="5722916"/>
              <a:ext cx="696595" cy="658495"/>
            </a:xfrm>
            <a:custGeom>
              <a:avLst/>
              <a:gdLst/>
              <a:ahLst/>
              <a:cxnLst/>
              <a:rect l="l" t="t" r="r" b="b"/>
              <a:pathLst>
                <a:path w="696594" h="658495">
                  <a:moveTo>
                    <a:pt x="0" y="658092"/>
                  </a:moveTo>
                  <a:lnTo>
                    <a:pt x="696260" y="0"/>
                  </a:lnTo>
                </a:path>
              </a:pathLst>
            </a:custGeom>
            <a:ln w="18015">
              <a:solidFill>
                <a:srgbClr val="FFFFFF"/>
              </a:solidFill>
            </a:ln>
          </p:spPr>
          <p:txBody>
            <a:bodyPr wrap="square" lIns="0" tIns="0" rIns="0" bIns="0" rtlCol="0"/>
            <a:lstStyle/>
            <a:p>
              <a:endParaRPr/>
            </a:p>
          </p:txBody>
        </p:sp>
        <p:pic>
          <p:nvPicPr>
            <p:cNvPr id="84" name="object 84"/>
            <p:cNvPicPr/>
            <p:nvPr/>
          </p:nvPicPr>
          <p:blipFill>
            <a:blip r:embed="rId42" cstate="print"/>
            <a:stretch>
              <a:fillRect/>
            </a:stretch>
          </p:blipFill>
          <p:spPr>
            <a:xfrm>
              <a:off x="2751047" y="5665663"/>
              <a:ext cx="117241" cy="110824"/>
            </a:xfrm>
            <a:prstGeom prst="rect">
              <a:avLst/>
            </a:prstGeom>
          </p:spPr>
        </p:pic>
        <p:pic>
          <p:nvPicPr>
            <p:cNvPr id="85" name="object 85"/>
            <p:cNvPicPr/>
            <p:nvPr/>
          </p:nvPicPr>
          <p:blipFill>
            <a:blip r:embed="rId29" cstate="print"/>
            <a:stretch>
              <a:fillRect/>
            </a:stretch>
          </p:blipFill>
          <p:spPr>
            <a:xfrm>
              <a:off x="1951672" y="4916543"/>
              <a:ext cx="422724" cy="189892"/>
            </a:xfrm>
            <a:prstGeom prst="rect">
              <a:avLst/>
            </a:prstGeom>
          </p:spPr>
        </p:pic>
        <p:pic>
          <p:nvPicPr>
            <p:cNvPr id="86" name="object 86"/>
            <p:cNvPicPr/>
            <p:nvPr/>
          </p:nvPicPr>
          <p:blipFill>
            <a:blip r:embed="rId16" cstate="print"/>
            <a:stretch>
              <a:fillRect/>
            </a:stretch>
          </p:blipFill>
          <p:spPr>
            <a:xfrm>
              <a:off x="2287785" y="5669021"/>
              <a:ext cx="402159" cy="380118"/>
            </a:xfrm>
            <a:prstGeom prst="rect">
              <a:avLst/>
            </a:prstGeom>
          </p:spPr>
        </p:pic>
        <p:pic>
          <p:nvPicPr>
            <p:cNvPr id="87" name="object 87"/>
            <p:cNvPicPr/>
            <p:nvPr/>
          </p:nvPicPr>
          <p:blipFill>
            <a:blip r:embed="rId43" cstate="print"/>
            <a:stretch>
              <a:fillRect/>
            </a:stretch>
          </p:blipFill>
          <p:spPr>
            <a:xfrm>
              <a:off x="3644612" y="5750307"/>
              <a:ext cx="1328812" cy="657583"/>
            </a:xfrm>
            <a:prstGeom prst="rect">
              <a:avLst/>
            </a:prstGeom>
          </p:spPr>
        </p:pic>
      </p:grpSp>
      <p:sp>
        <p:nvSpPr>
          <p:cNvPr id="88" name="object 88"/>
          <p:cNvSpPr txBox="1"/>
          <p:nvPr/>
        </p:nvSpPr>
        <p:spPr>
          <a:xfrm>
            <a:off x="3782464" y="5809941"/>
            <a:ext cx="1000125"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Activation</a:t>
            </a:r>
            <a:endParaRPr sz="1650">
              <a:latin typeface="Cambria"/>
              <a:cs typeface="Cambria"/>
            </a:endParaRPr>
          </a:p>
        </p:txBody>
      </p:sp>
      <p:sp>
        <p:nvSpPr>
          <p:cNvPr id="89" name="object 89"/>
          <p:cNvSpPr txBox="1"/>
          <p:nvPr/>
        </p:nvSpPr>
        <p:spPr>
          <a:xfrm>
            <a:off x="3873834" y="5978721"/>
            <a:ext cx="817244"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function</a:t>
            </a:r>
            <a:endParaRPr sz="1650">
              <a:latin typeface="Cambria"/>
              <a:cs typeface="Cambria"/>
            </a:endParaRPr>
          </a:p>
        </p:txBody>
      </p:sp>
      <p:grpSp>
        <p:nvGrpSpPr>
          <p:cNvPr id="90" name="object 90"/>
          <p:cNvGrpSpPr/>
          <p:nvPr/>
        </p:nvGrpSpPr>
        <p:grpSpPr>
          <a:xfrm>
            <a:off x="2058867" y="3438612"/>
            <a:ext cx="4292600" cy="3219450"/>
            <a:chOff x="2058867" y="3438612"/>
            <a:chExt cx="4292600" cy="3219450"/>
          </a:xfrm>
        </p:grpSpPr>
        <p:sp>
          <p:nvSpPr>
            <p:cNvPr id="91" name="object 91"/>
            <p:cNvSpPr/>
            <p:nvPr/>
          </p:nvSpPr>
          <p:spPr>
            <a:xfrm>
              <a:off x="4307024" y="5254717"/>
              <a:ext cx="0" cy="641985"/>
            </a:xfrm>
            <a:custGeom>
              <a:avLst/>
              <a:gdLst/>
              <a:ahLst/>
              <a:cxnLst/>
              <a:rect l="l" t="t" r="r" b="b"/>
              <a:pathLst>
                <a:path h="641985">
                  <a:moveTo>
                    <a:pt x="0" y="641643"/>
                  </a:moveTo>
                  <a:lnTo>
                    <a:pt x="0" y="0"/>
                  </a:lnTo>
                </a:path>
              </a:pathLst>
            </a:custGeom>
            <a:ln w="9276">
              <a:solidFill>
                <a:srgbClr val="FFFFFF"/>
              </a:solidFill>
            </a:ln>
          </p:spPr>
          <p:txBody>
            <a:bodyPr wrap="square" lIns="0" tIns="0" rIns="0" bIns="0" rtlCol="0"/>
            <a:lstStyle/>
            <a:p>
              <a:endParaRPr/>
            </a:p>
          </p:txBody>
        </p:sp>
        <p:pic>
          <p:nvPicPr>
            <p:cNvPr id="92" name="object 92"/>
            <p:cNvPicPr/>
            <p:nvPr/>
          </p:nvPicPr>
          <p:blipFill>
            <a:blip r:embed="rId44" cstate="print"/>
            <a:stretch>
              <a:fillRect/>
            </a:stretch>
          </p:blipFill>
          <p:spPr>
            <a:xfrm>
              <a:off x="4187268" y="5033506"/>
              <a:ext cx="257414" cy="243305"/>
            </a:xfrm>
            <a:prstGeom prst="rect">
              <a:avLst/>
            </a:prstGeom>
          </p:spPr>
        </p:pic>
        <p:pic>
          <p:nvPicPr>
            <p:cNvPr id="93" name="object 93"/>
            <p:cNvPicPr/>
            <p:nvPr/>
          </p:nvPicPr>
          <p:blipFill>
            <a:blip r:embed="rId45" cstate="print"/>
            <a:stretch>
              <a:fillRect/>
            </a:stretch>
          </p:blipFill>
          <p:spPr>
            <a:xfrm>
              <a:off x="4224280" y="5055688"/>
              <a:ext cx="174855" cy="165272"/>
            </a:xfrm>
            <a:prstGeom prst="rect">
              <a:avLst/>
            </a:prstGeom>
          </p:spPr>
        </p:pic>
        <p:pic>
          <p:nvPicPr>
            <p:cNvPr id="94" name="object 94"/>
            <p:cNvPicPr/>
            <p:nvPr/>
          </p:nvPicPr>
          <p:blipFill>
            <a:blip r:embed="rId31" cstate="print"/>
            <a:stretch>
              <a:fillRect/>
            </a:stretch>
          </p:blipFill>
          <p:spPr>
            <a:xfrm>
              <a:off x="2058867" y="3584192"/>
              <a:ext cx="262942" cy="147386"/>
            </a:xfrm>
            <a:prstGeom prst="rect">
              <a:avLst/>
            </a:prstGeom>
          </p:spPr>
        </p:pic>
        <p:pic>
          <p:nvPicPr>
            <p:cNvPr id="95" name="object 95"/>
            <p:cNvPicPr/>
            <p:nvPr/>
          </p:nvPicPr>
          <p:blipFill>
            <a:blip r:embed="rId46" cstate="print"/>
            <a:stretch>
              <a:fillRect/>
            </a:stretch>
          </p:blipFill>
          <p:spPr>
            <a:xfrm>
              <a:off x="6093523" y="3692035"/>
              <a:ext cx="257414" cy="249881"/>
            </a:xfrm>
            <a:prstGeom prst="rect">
              <a:avLst/>
            </a:prstGeom>
          </p:spPr>
        </p:pic>
        <p:pic>
          <p:nvPicPr>
            <p:cNvPr id="96" name="object 96"/>
            <p:cNvPicPr/>
            <p:nvPr/>
          </p:nvPicPr>
          <p:blipFill>
            <a:blip r:embed="rId47" cstate="print"/>
            <a:stretch>
              <a:fillRect/>
            </a:stretch>
          </p:blipFill>
          <p:spPr>
            <a:xfrm>
              <a:off x="5886597" y="3438612"/>
              <a:ext cx="419721" cy="443333"/>
            </a:xfrm>
            <a:prstGeom prst="rect">
              <a:avLst/>
            </a:prstGeom>
          </p:spPr>
        </p:pic>
        <p:pic>
          <p:nvPicPr>
            <p:cNvPr id="97" name="object 97"/>
            <p:cNvPicPr/>
            <p:nvPr/>
          </p:nvPicPr>
          <p:blipFill>
            <a:blip r:embed="rId48" cstate="print"/>
            <a:stretch>
              <a:fillRect/>
            </a:stretch>
          </p:blipFill>
          <p:spPr>
            <a:xfrm>
              <a:off x="4874448" y="4842280"/>
              <a:ext cx="246032" cy="245050"/>
            </a:xfrm>
            <a:prstGeom prst="rect">
              <a:avLst/>
            </a:prstGeom>
          </p:spPr>
        </p:pic>
        <p:pic>
          <p:nvPicPr>
            <p:cNvPr id="98" name="object 98"/>
            <p:cNvPicPr/>
            <p:nvPr/>
          </p:nvPicPr>
          <p:blipFill>
            <a:blip r:embed="rId49" cstate="print"/>
            <a:stretch>
              <a:fillRect/>
            </a:stretch>
          </p:blipFill>
          <p:spPr>
            <a:xfrm>
              <a:off x="5634909" y="4842280"/>
              <a:ext cx="247275" cy="173680"/>
            </a:xfrm>
            <a:prstGeom prst="rect">
              <a:avLst/>
            </a:prstGeom>
          </p:spPr>
        </p:pic>
        <p:pic>
          <p:nvPicPr>
            <p:cNvPr id="99" name="object 99"/>
            <p:cNvPicPr/>
            <p:nvPr/>
          </p:nvPicPr>
          <p:blipFill>
            <a:blip r:embed="rId50" cstate="print"/>
            <a:stretch>
              <a:fillRect/>
            </a:stretch>
          </p:blipFill>
          <p:spPr>
            <a:xfrm>
              <a:off x="5786296" y="6233990"/>
              <a:ext cx="210355" cy="150893"/>
            </a:xfrm>
            <a:prstGeom prst="rect">
              <a:avLst/>
            </a:prstGeom>
          </p:spPr>
        </p:pic>
        <p:pic>
          <p:nvPicPr>
            <p:cNvPr id="100" name="object 100"/>
            <p:cNvPicPr/>
            <p:nvPr/>
          </p:nvPicPr>
          <p:blipFill>
            <a:blip r:embed="rId51" cstate="print"/>
            <a:stretch>
              <a:fillRect/>
            </a:stretch>
          </p:blipFill>
          <p:spPr>
            <a:xfrm>
              <a:off x="5585931" y="6480892"/>
              <a:ext cx="216756" cy="176546"/>
            </a:xfrm>
            <a:prstGeom prst="rect">
              <a:avLst/>
            </a:prstGeom>
          </p:spPr>
        </p:pic>
      </p:grpSp>
      <p:sp>
        <p:nvSpPr>
          <p:cNvPr id="101" name="object 101"/>
          <p:cNvSpPr txBox="1">
            <a:spLocks noGrp="1"/>
          </p:cNvSpPr>
          <p:nvPr>
            <p:ph type="title"/>
          </p:nvPr>
        </p:nvSpPr>
        <p:spPr>
          <a:xfrm>
            <a:off x="562762" y="110603"/>
            <a:ext cx="11099800" cy="567463"/>
          </a:xfrm>
          <a:prstGeom prst="rect">
            <a:avLst/>
          </a:prstGeom>
        </p:spPr>
        <p:txBody>
          <a:bodyPr vert="horz" wrap="square" lIns="0" tIns="13335" rIns="0" bIns="0" rtlCol="0">
            <a:spAutoFit/>
          </a:bodyPr>
          <a:lstStyle/>
          <a:p>
            <a:pPr marL="12700">
              <a:lnSpc>
                <a:spcPct val="100000"/>
              </a:lnSpc>
              <a:spcBef>
                <a:spcPts val="105"/>
              </a:spcBef>
            </a:pPr>
            <a:r>
              <a:rPr lang="tr-TR" dirty="0"/>
              <a:t>Yapay Sinir Ağı Bağlantıları</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6</a:t>
            </a:fld>
            <a:endParaRPr sz="12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113" y="1845691"/>
            <a:ext cx="3615690" cy="2167901"/>
          </a:xfrm>
          <a:prstGeom prst="rect">
            <a:avLst/>
          </a:prstGeom>
        </p:spPr>
        <p:txBody>
          <a:bodyPr vert="horz" wrap="square" lIns="0" tIns="89535" rIns="0" bIns="0" rtlCol="0">
            <a:spAutoFit/>
          </a:bodyPr>
          <a:lstStyle/>
          <a:p>
            <a:pPr marL="12065" marR="5080" indent="6350" algn="ctr">
              <a:lnSpc>
                <a:spcPct val="90000"/>
              </a:lnSpc>
              <a:spcBef>
                <a:spcPts val="705"/>
              </a:spcBef>
            </a:pPr>
            <a:r>
              <a:rPr lang="tr-TR" sz="5000" b="1" dirty="0">
                <a:solidFill>
                  <a:srgbClr val="FFFFFF"/>
                </a:solidFill>
                <a:latin typeface="Cambria"/>
                <a:cs typeface="Cambria"/>
              </a:rPr>
              <a:t>Yapay Sinir Ağı Bağlantıları</a:t>
            </a:r>
            <a:endParaRPr sz="5000" dirty="0">
              <a:latin typeface="Cambria"/>
              <a:cs typeface="Cambria"/>
            </a:endParaRPr>
          </a:p>
        </p:txBody>
      </p:sp>
      <p:sp>
        <p:nvSpPr>
          <p:cNvPr id="3" name="object 3"/>
          <p:cNvSpPr/>
          <p:nvPr/>
        </p:nvSpPr>
        <p:spPr>
          <a:xfrm>
            <a:off x="0" y="4788661"/>
            <a:ext cx="3811270" cy="25400"/>
          </a:xfrm>
          <a:custGeom>
            <a:avLst/>
            <a:gdLst/>
            <a:ahLst/>
            <a:cxnLst/>
            <a:rect l="l" t="t" r="r" b="b"/>
            <a:pathLst>
              <a:path w="3811270" h="25400">
                <a:moveTo>
                  <a:pt x="3810762" y="0"/>
                </a:moveTo>
                <a:lnTo>
                  <a:pt x="0" y="0"/>
                </a:lnTo>
                <a:lnTo>
                  <a:pt x="0" y="25400"/>
                </a:lnTo>
                <a:lnTo>
                  <a:pt x="3810762" y="25400"/>
                </a:lnTo>
                <a:lnTo>
                  <a:pt x="3810762" y="0"/>
                </a:lnTo>
                <a:close/>
              </a:path>
            </a:pathLst>
          </a:custGeom>
          <a:solidFill>
            <a:srgbClr val="FFFFFF"/>
          </a:solidFill>
        </p:spPr>
        <p:txBody>
          <a:bodyPr wrap="square" lIns="0" tIns="0" rIns="0" bIns="0" rtlCol="0"/>
          <a:lstStyle/>
          <a:p>
            <a:endParaRPr/>
          </a:p>
        </p:txBody>
      </p:sp>
      <p:grpSp>
        <p:nvGrpSpPr>
          <p:cNvPr id="4" name="object 4"/>
          <p:cNvGrpSpPr/>
          <p:nvPr/>
        </p:nvGrpSpPr>
        <p:grpSpPr>
          <a:xfrm>
            <a:off x="8915223" y="1535450"/>
            <a:ext cx="1684020" cy="1684020"/>
            <a:chOff x="8915223" y="1535450"/>
            <a:chExt cx="1684020" cy="1684020"/>
          </a:xfrm>
        </p:grpSpPr>
        <p:pic>
          <p:nvPicPr>
            <p:cNvPr id="5" name="object 5"/>
            <p:cNvPicPr/>
            <p:nvPr/>
          </p:nvPicPr>
          <p:blipFill>
            <a:blip r:embed="rId2" cstate="print"/>
            <a:stretch>
              <a:fillRect/>
            </a:stretch>
          </p:blipFill>
          <p:spPr>
            <a:xfrm>
              <a:off x="8915223" y="1535450"/>
              <a:ext cx="1683626" cy="1683446"/>
            </a:xfrm>
            <a:prstGeom prst="rect">
              <a:avLst/>
            </a:prstGeom>
          </p:spPr>
        </p:pic>
        <p:sp>
          <p:nvSpPr>
            <p:cNvPr id="6" name="object 6"/>
            <p:cNvSpPr/>
            <p:nvPr/>
          </p:nvSpPr>
          <p:spPr>
            <a:xfrm>
              <a:off x="8956780" y="1569623"/>
              <a:ext cx="1597025" cy="1587500"/>
            </a:xfrm>
            <a:custGeom>
              <a:avLst/>
              <a:gdLst/>
              <a:ahLst/>
              <a:cxnLst/>
              <a:rect l="l" t="t" r="r" b="b"/>
              <a:pathLst>
                <a:path w="1597025" h="1587500">
                  <a:moveTo>
                    <a:pt x="959064" y="1574799"/>
                  </a:moveTo>
                  <a:lnTo>
                    <a:pt x="637644" y="1574799"/>
                  </a:lnTo>
                  <a:lnTo>
                    <a:pt x="657217" y="1587499"/>
                  </a:lnTo>
                  <a:lnTo>
                    <a:pt x="939491" y="1587499"/>
                  </a:lnTo>
                  <a:lnTo>
                    <a:pt x="959064" y="1574799"/>
                  </a:lnTo>
                  <a:close/>
                </a:path>
                <a:path w="1597025" h="1587500">
                  <a:moveTo>
                    <a:pt x="679573" y="1562099"/>
                  </a:moveTo>
                  <a:lnTo>
                    <a:pt x="579946" y="1562099"/>
                  </a:lnTo>
                  <a:lnTo>
                    <a:pt x="598963" y="1574799"/>
                  </a:lnTo>
                  <a:lnTo>
                    <a:pt x="699053" y="1574799"/>
                  </a:lnTo>
                  <a:lnTo>
                    <a:pt x="679573" y="1562099"/>
                  </a:lnTo>
                  <a:close/>
                </a:path>
                <a:path w="1597025" h="1587500">
                  <a:moveTo>
                    <a:pt x="1016762" y="1562099"/>
                  </a:moveTo>
                  <a:lnTo>
                    <a:pt x="916857" y="1562099"/>
                  </a:lnTo>
                  <a:lnTo>
                    <a:pt x="897470" y="1574799"/>
                  </a:lnTo>
                  <a:lnTo>
                    <a:pt x="997746" y="1574799"/>
                  </a:lnTo>
                  <a:lnTo>
                    <a:pt x="1016762" y="1562099"/>
                  </a:lnTo>
                  <a:close/>
                </a:path>
                <a:path w="1597025" h="1587500">
                  <a:moveTo>
                    <a:pt x="622246" y="1549399"/>
                  </a:moveTo>
                  <a:lnTo>
                    <a:pt x="542471" y="1549399"/>
                  </a:lnTo>
                  <a:lnTo>
                    <a:pt x="561116" y="1562099"/>
                  </a:lnTo>
                  <a:lnTo>
                    <a:pt x="641169" y="1562099"/>
                  </a:lnTo>
                  <a:lnTo>
                    <a:pt x="622246" y="1549399"/>
                  </a:lnTo>
                  <a:close/>
                </a:path>
                <a:path w="1597025" h="1587500">
                  <a:moveTo>
                    <a:pt x="1054330" y="1549399"/>
                  </a:moveTo>
                  <a:lnTo>
                    <a:pt x="974184" y="1549399"/>
                  </a:lnTo>
                  <a:lnTo>
                    <a:pt x="955261" y="1562099"/>
                  </a:lnTo>
                  <a:lnTo>
                    <a:pt x="1035685" y="1562099"/>
                  </a:lnTo>
                  <a:lnTo>
                    <a:pt x="1054330" y="1549399"/>
                  </a:lnTo>
                  <a:close/>
                </a:path>
                <a:path w="1597025" h="1587500">
                  <a:moveTo>
                    <a:pt x="566496" y="1536699"/>
                  </a:moveTo>
                  <a:lnTo>
                    <a:pt x="505830" y="1536699"/>
                  </a:lnTo>
                  <a:lnTo>
                    <a:pt x="524104" y="1549399"/>
                  </a:lnTo>
                  <a:lnTo>
                    <a:pt x="584955" y="1549399"/>
                  </a:lnTo>
                  <a:lnTo>
                    <a:pt x="566496" y="1536699"/>
                  </a:lnTo>
                  <a:close/>
                </a:path>
                <a:path w="1597025" h="1587500">
                  <a:moveTo>
                    <a:pt x="1090971" y="1536699"/>
                  </a:moveTo>
                  <a:lnTo>
                    <a:pt x="1030027" y="1536699"/>
                  </a:lnTo>
                  <a:lnTo>
                    <a:pt x="1011567" y="1549399"/>
                  </a:lnTo>
                  <a:lnTo>
                    <a:pt x="1072790" y="1549399"/>
                  </a:lnTo>
                  <a:lnTo>
                    <a:pt x="1090971" y="1536699"/>
                  </a:lnTo>
                  <a:close/>
                </a:path>
                <a:path w="1597025" h="1587500">
                  <a:moveTo>
                    <a:pt x="19201" y="774699"/>
                  </a:moveTo>
                  <a:lnTo>
                    <a:pt x="4730" y="774699"/>
                  </a:lnTo>
                  <a:lnTo>
                    <a:pt x="16233" y="787399"/>
                  </a:lnTo>
                  <a:lnTo>
                    <a:pt x="371" y="800099"/>
                  </a:lnTo>
                  <a:lnTo>
                    <a:pt x="556" y="812799"/>
                  </a:lnTo>
                  <a:lnTo>
                    <a:pt x="1298" y="838199"/>
                  </a:lnTo>
                  <a:lnTo>
                    <a:pt x="2597" y="863599"/>
                  </a:lnTo>
                  <a:lnTo>
                    <a:pt x="4359" y="876299"/>
                  </a:lnTo>
                  <a:lnTo>
                    <a:pt x="6678" y="901699"/>
                  </a:lnTo>
                  <a:lnTo>
                    <a:pt x="9461" y="914399"/>
                  </a:lnTo>
                  <a:lnTo>
                    <a:pt x="12801" y="939799"/>
                  </a:lnTo>
                  <a:lnTo>
                    <a:pt x="16511" y="952499"/>
                  </a:lnTo>
                  <a:lnTo>
                    <a:pt x="20685" y="977899"/>
                  </a:lnTo>
                  <a:lnTo>
                    <a:pt x="25416" y="990599"/>
                  </a:lnTo>
                  <a:lnTo>
                    <a:pt x="30611" y="1015999"/>
                  </a:lnTo>
                  <a:lnTo>
                    <a:pt x="36177" y="1028699"/>
                  </a:lnTo>
                  <a:lnTo>
                    <a:pt x="42206" y="1054099"/>
                  </a:lnTo>
                  <a:lnTo>
                    <a:pt x="48699" y="1066799"/>
                  </a:lnTo>
                  <a:lnTo>
                    <a:pt x="55657" y="1092199"/>
                  </a:lnTo>
                  <a:lnTo>
                    <a:pt x="62985" y="1104899"/>
                  </a:lnTo>
                  <a:lnTo>
                    <a:pt x="70870" y="1130299"/>
                  </a:lnTo>
                  <a:lnTo>
                    <a:pt x="79033" y="1142999"/>
                  </a:lnTo>
                  <a:lnTo>
                    <a:pt x="96657" y="1181099"/>
                  </a:lnTo>
                  <a:lnTo>
                    <a:pt x="115859" y="1206499"/>
                  </a:lnTo>
                  <a:lnTo>
                    <a:pt x="136638" y="1244599"/>
                  </a:lnTo>
                  <a:lnTo>
                    <a:pt x="158900" y="1269999"/>
                  </a:lnTo>
                  <a:lnTo>
                    <a:pt x="182648" y="1308099"/>
                  </a:lnTo>
                  <a:lnTo>
                    <a:pt x="234038" y="1358899"/>
                  </a:lnTo>
                  <a:lnTo>
                    <a:pt x="290808" y="1409699"/>
                  </a:lnTo>
                  <a:lnTo>
                    <a:pt x="320955" y="1435099"/>
                  </a:lnTo>
                  <a:lnTo>
                    <a:pt x="352216" y="1460499"/>
                  </a:lnTo>
                  <a:lnTo>
                    <a:pt x="384590" y="1473199"/>
                  </a:lnTo>
                  <a:lnTo>
                    <a:pt x="417984" y="1498599"/>
                  </a:lnTo>
                  <a:lnTo>
                    <a:pt x="452399" y="1511299"/>
                  </a:lnTo>
                  <a:lnTo>
                    <a:pt x="487834" y="1536699"/>
                  </a:lnTo>
                  <a:lnTo>
                    <a:pt x="548315" y="1536699"/>
                  </a:lnTo>
                  <a:lnTo>
                    <a:pt x="530319" y="1523999"/>
                  </a:lnTo>
                  <a:lnTo>
                    <a:pt x="512509" y="1523999"/>
                  </a:lnTo>
                  <a:lnTo>
                    <a:pt x="494977" y="1511299"/>
                  </a:lnTo>
                  <a:lnTo>
                    <a:pt x="477537" y="1511299"/>
                  </a:lnTo>
                  <a:lnTo>
                    <a:pt x="460376" y="1498599"/>
                  </a:lnTo>
                  <a:lnTo>
                    <a:pt x="460655" y="1498599"/>
                  </a:lnTo>
                  <a:lnTo>
                    <a:pt x="426611" y="1485899"/>
                  </a:lnTo>
                  <a:lnTo>
                    <a:pt x="427075" y="1485899"/>
                  </a:lnTo>
                  <a:lnTo>
                    <a:pt x="394052" y="1460499"/>
                  </a:lnTo>
                  <a:lnTo>
                    <a:pt x="394423" y="1460499"/>
                  </a:lnTo>
                  <a:lnTo>
                    <a:pt x="362420" y="1447799"/>
                  </a:lnTo>
                  <a:lnTo>
                    <a:pt x="362791" y="1447799"/>
                  </a:lnTo>
                  <a:lnTo>
                    <a:pt x="331901" y="1422399"/>
                  </a:lnTo>
                  <a:lnTo>
                    <a:pt x="332180" y="1422399"/>
                  </a:lnTo>
                  <a:lnTo>
                    <a:pt x="302403" y="1396999"/>
                  </a:lnTo>
                  <a:lnTo>
                    <a:pt x="302774" y="1396999"/>
                  </a:lnTo>
                  <a:lnTo>
                    <a:pt x="274111" y="1371599"/>
                  </a:lnTo>
                  <a:lnTo>
                    <a:pt x="274389" y="1371599"/>
                  </a:lnTo>
                  <a:lnTo>
                    <a:pt x="247024" y="1346199"/>
                  </a:lnTo>
                  <a:lnTo>
                    <a:pt x="247303" y="1346199"/>
                  </a:lnTo>
                  <a:lnTo>
                    <a:pt x="221236" y="1320799"/>
                  </a:lnTo>
                  <a:lnTo>
                    <a:pt x="221515" y="1320799"/>
                  </a:lnTo>
                  <a:lnTo>
                    <a:pt x="196747" y="1295399"/>
                  </a:lnTo>
                  <a:lnTo>
                    <a:pt x="197026" y="1295399"/>
                  </a:lnTo>
                  <a:lnTo>
                    <a:pt x="173650" y="1257299"/>
                  </a:lnTo>
                  <a:lnTo>
                    <a:pt x="173835" y="1257299"/>
                  </a:lnTo>
                  <a:lnTo>
                    <a:pt x="151851" y="1231899"/>
                  </a:lnTo>
                  <a:lnTo>
                    <a:pt x="152129" y="1231899"/>
                  </a:lnTo>
                  <a:lnTo>
                    <a:pt x="138462" y="1206499"/>
                  </a:lnTo>
                  <a:lnTo>
                    <a:pt x="131814" y="1206499"/>
                  </a:lnTo>
                  <a:lnTo>
                    <a:pt x="112891" y="1168399"/>
                  </a:lnTo>
                  <a:lnTo>
                    <a:pt x="113076" y="1168399"/>
                  </a:lnTo>
                  <a:lnTo>
                    <a:pt x="95637" y="1130299"/>
                  </a:lnTo>
                  <a:lnTo>
                    <a:pt x="87659" y="1117599"/>
                  </a:lnTo>
                  <a:lnTo>
                    <a:pt x="80053" y="1104899"/>
                  </a:lnTo>
                  <a:lnTo>
                    <a:pt x="72818" y="1079499"/>
                  </a:lnTo>
                  <a:lnTo>
                    <a:pt x="66139" y="1066799"/>
                  </a:lnTo>
                  <a:lnTo>
                    <a:pt x="59831" y="1041399"/>
                  </a:lnTo>
                  <a:lnTo>
                    <a:pt x="53894" y="1028699"/>
                  </a:lnTo>
                  <a:lnTo>
                    <a:pt x="48421" y="1003299"/>
                  </a:lnTo>
                  <a:lnTo>
                    <a:pt x="43412" y="990599"/>
                  </a:lnTo>
                  <a:lnTo>
                    <a:pt x="38774" y="977899"/>
                  </a:lnTo>
                  <a:lnTo>
                    <a:pt x="34600" y="952499"/>
                  </a:lnTo>
                  <a:lnTo>
                    <a:pt x="30982" y="939799"/>
                  </a:lnTo>
                  <a:lnTo>
                    <a:pt x="27735" y="914399"/>
                  </a:lnTo>
                  <a:lnTo>
                    <a:pt x="25045" y="888999"/>
                  </a:lnTo>
                  <a:lnTo>
                    <a:pt x="22819" y="876299"/>
                  </a:lnTo>
                  <a:lnTo>
                    <a:pt x="21056" y="850899"/>
                  </a:lnTo>
                  <a:lnTo>
                    <a:pt x="19851" y="838199"/>
                  </a:lnTo>
                  <a:lnTo>
                    <a:pt x="19016" y="812799"/>
                  </a:lnTo>
                  <a:lnTo>
                    <a:pt x="14470" y="812799"/>
                  </a:lnTo>
                  <a:lnTo>
                    <a:pt x="2968" y="800099"/>
                  </a:lnTo>
                  <a:lnTo>
                    <a:pt x="18892" y="800099"/>
                  </a:lnTo>
                  <a:lnTo>
                    <a:pt x="19201" y="774699"/>
                  </a:lnTo>
                  <a:close/>
                </a:path>
                <a:path w="1597025" h="1587500">
                  <a:moveTo>
                    <a:pt x="1465265" y="1193799"/>
                  </a:moveTo>
                  <a:lnTo>
                    <a:pt x="1444765" y="1231899"/>
                  </a:lnTo>
                  <a:lnTo>
                    <a:pt x="1444950" y="1231899"/>
                  </a:lnTo>
                  <a:lnTo>
                    <a:pt x="1422966" y="1257299"/>
                  </a:lnTo>
                  <a:lnTo>
                    <a:pt x="1423244" y="1257299"/>
                  </a:lnTo>
                  <a:lnTo>
                    <a:pt x="1399868" y="1295399"/>
                  </a:lnTo>
                  <a:lnTo>
                    <a:pt x="1400146" y="1295399"/>
                  </a:lnTo>
                  <a:lnTo>
                    <a:pt x="1375379" y="1320799"/>
                  </a:lnTo>
                  <a:lnTo>
                    <a:pt x="1375657" y="1320799"/>
                  </a:lnTo>
                  <a:lnTo>
                    <a:pt x="1349498" y="1346199"/>
                  </a:lnTo>
                  <a:lnTo>
                    <a:pt x="1349777" y="1346199"/>
                  </a:lnTo>
                  <a:lnTo>
                    <a:pt x="1322412" y="1371599"/>
                  </a:lnTo>
                  <a:lnTo>
                    <a:pt x="1322690" y="1371599"/>
                  </a:lnTo>
                  <a:lnTo>
                    <a:pt x="1294119" y="1396999"/>
                  </a:lnTo>
                  <a:lnTo>
                    <a:pt x="1294491" y="1396999"/>
                  </a:lnTo>
                  <a:lnTo>
                    <a:pt x="1264621" y="1422399"/>
                  </a:lnTo>
                  <a:lnTo>
                    <a:pt x="1264992" y="1422399"/>
                  </a:lnTo>
                  <a:lnTo>
                    <a:pt x="1234103" y="1447799"/>
                  </a:lnTo>
                  <a:lnTo>
                    <a:pt x="1234474" y="1447799"/>
                  </a:lnTo>
                  <a:lnTo>
                    <a:pt x="1202378" y="1460499"/>
                  </a:lnTo>
                  <a:lnTo>
                    <a:pt x="1202749" y="1460499"/>
                  </a:lnTo>
                  <a:lnTo>
                    <a:pt x="1169726" y="1485899"/>
                  </a:lnTo>
                  <a:lnTo>
                    <a:pt x="1170097" y="1485899"/>
                  </a:lnTo>
                  <a:lnTo>
                    <a:pt x="1136053" y="1498599"/>
                  </a:lnTo>
                  <a:lnTo>
                    <a:pt x="1136424" y="1498599"/>
                  </a:lnTo>
                  <a:lnTo>
                    <a:pt x="1119078" y="1511299"/>
                  </a:lnTo>
                  <a:lnTo>
                    <a:pt x="1101639" y="1511299"/>
                  </a:lnTo>
                  <a:lnTo>
                    <a:pt x="1084107" y="1523999"/>
                  </a:lnTo>
                  <a:lnTo>
                    <a:pt x="1066296" y="1523999"/>
                  </a:lnTo>
                  <a:lnTo>
                    <a:pt x="1048208" y="1536699"/>
                  </a:lnTo>
                  <a:lnTo>
                    <a:pt x="1108967" y="1536699"/>
                  </a:lnTo>
                  <a:lnTo>
                    <a:pt x="1144402" y="1511299"/>
                  </a:lnTo>
                  <a:lnTo>
                    <a:pt x="1178724" y="1498599"/>
                  </a:lnTo>
                  <a:lnTo>
                    <a:pt x="1212211" y="1473199"/>
                  </a:lnTo>
                  <a:lnTo>
                    <a:pt x="1244677" y="1460499"/>
                  </a:lnTo>
                  <a:lnTo>
                    <a:pt x="1275938" y="1435099"/>
                  </a:lnTo>
                  <a:lnTo>
                    <a:pt x="1306086" y="1409699"/>
                  </a:lnTo>
                  <a:lnTo>
                    <a:pt x="1335027" y="1384299"/>
                  </a:lnTo>
                  <a:lnTo>
                    <a:pt x="1389200" y="1333499"/>
                  </a:lnTo>
                  <a:lnTo>
                    <a:pt x="1437993" y="1269999"/>
                  </a:lnTo>
                  <a:lnTo>
                    <a:pt x="1460256" y="1244599"/>
                  </a:lnTo>
                  <a:lnTo>
                    <a:pt x="1481035" y="1206499"/>
                  </a:lnTo>
                  <a:lnTo>
                    <a:pt x="1465079" y="1206499"/>
                  </a:lnTo>
                  <a:lnTo>
                    <a:pt x="1465265" y="1193799"/>
                  </a:lnTo>
                  <a:close/>
                </a:path>
                <a:path w="1597025" h="1587500">
                  <a:moveTo>
                    <a:pt x="131629" y="1193799"/>
                  </a:moveTo>
                  <a:lnTo>
                    <a:pt x="131814" y="1206499"/>
                  </a:lnTo>
                  <a:lnTo>
                    <a:pt x="138462" y="1206499"/>
                  </a:lnTo>
                  <a:lnTo>
                    <a:pt x="131629" y="1193799"/>
                  </a:lnTo>
                  <a:close/>
                </a:path>
                <a:path w="1597025" h="1587500">
                  <a:moveTo>
                    <a:pt x="1291012" y="165099"/>
                  </a:moveTo>
                  <a:lnTo>
                    <a:pt x="1264714" y="165099"/>
                  </a:lnTo>
                  <a:lnTo>
                    <a:pt x="1294490" y="190499"/>
                  </a:lnTo>
                  <a:lnTo>
                    <a:pt x="1294119" y="190499"/>
                  </a:lnTo>
                  <a:lnTo>
                    <a:pt x="1322783" y="215899"/>
                  </a:lnTo>
                  <a:lnTo>
                    <a:pt x="1322505" y="215899"/>
                  </a:lnTo>
                  <a:lnTo>
                    <a:pt x="1349869" y="241299"/>
                  </a:lnTo>
                  <a:lnTo>
                    <a:pt x="1349591" y="241299"/>
                  </a:lnTo>
                  <a:lnTo>
                    <a:pt x="1375657" y="266699"/>
                  </a:lnTo>
                  <a:lnTo>
                    <a:pt x="1375379" y="266699"/>
                  </a:lnTo>
                  <a:lnTo>
                    <a:pt x="1400146" y="304799"/>
                  </a:lnTo>
                  <a:lnTo>
                    <a:pt x="1399868" y="304799"/>
                  </a:lnTo>
                  <a:lnTo>
                    <a:pt x="1423244" y="330199"/>
                  </a:lnTo>
                  <a:lnTo>
                    <a:pt x="1423058" y="330199"/>
                  </a:lnTo>
                  <a:lnTo>
                    <a:pt x="1445043" y="355599"/>
                  </a:lnTo>
                  <a:lnTo>
                    <a:pt x="1444765" y="355599"/>
                  </a:lnTo>
                  <a:lnTo>
                    <a:pt x="1465265" y="393699"/>
                  </a:lnTo>
                  <a:lnTo>
                    <a:pt x="1465079" y="393699"/>
                  </a:lnTo>
                  <a:lnTo>
                    <a:pt x="1484003" y="419099"/>
                  </a:lnTo>
                  <a:lnTo>
                    <a:pt x="1483817" y="419099"/>
                  </a:lnTo>
                  <a:lnTo>
                    <a:pt x="1501164" y="457199"/>
                  </a:lnTo>
                  <a:lnTo>
                    <a:pt x="1509234" y="469899"/>
                  </a:lnTo>
                  <a:lnTo>
                    <a:pt x="1516748" y="495299"/>
                  </a:lnTo>
                  <a:lnTo>
                    <a:pt x="1523983" y="507999"/>
                  </a:lnTo>
                  <a:lnTo>
                    <a:pt x="1530662" y="533399"/>
                  </a:lnTo>
                  <a:lnTo>
                    <a:pt x="1537155" y="546099"/>
                  </a:lnTo>
                  <a:lnTo>
                    <a:pt x="1542907" y="558799"/>
                  </a:lnTo>
                  <a:lnTo>
                    <a:pt x="1548472" y="584199"/>
                  </a:lnTo>
                  <a:lnTo>
                    <a:pt x="1553481" y="596899"/>
                  </a:lnTo>
                  <a:lnTo>
                    <a:pt x="1558027" y="622299"/>
                  </a:lnTo>
                  <a:lnTo>
                    <a:pt x="1562201" y="634999"/>
                  </a:lnTo>
                  <a:lnTo>
                    <a:pt x="1565819" y="660399"/>
                  </a:lnTo>
                  <a:lnTo>
                    <a:pt x="1568973" y="673099"/>
                  </a:lnTo>
                  <a:lnTo>
                    <a:pt x="1571756" y="698499"/>
                  </a:lnTo>
                  <a:lnTo>
                    <a:pt x="1573889" y="711199"/>
                  </a:lnTo>
                  <a:lnTo>
                    <a:pt x="1575744" y="736599"/>
                  </a:lnTo>
                  <a:lnTo>
                    <a:pt x="1576950" y="761999"/>
                  </a:lnTo>
                  <a:lnTo>
                    <a:pt x="1577692" y="774699"/>
                  </a:lnTo>
                  <a:lnTo>
                    <a:pt x="1577831" y="787399"/>
                  </a:lnTo>
                  <a:lnTo>
                    <a:pt x="1577904" y="804635"/>
                  </a:lnTo>
                  <a:lnTo>
                    <a:pt x="1577785" y="812799"/>
                  </a:lnTo>
                  <a:lnTo>
                    <a:pt x="1577043" y="838199"/>
                  </a:lnTo>
                  <a:lnTo>
                    <a:pt x="1575744" y="850899"/>
                  </a:lnTo>
                  <a:lnTo>
                    <a:pt x="1573982" y="876299"/>
                  </a:lnTo>
                  <a:lnTo>
                    <a:pt x="1571756" y="901699"/>
                  </a:lnTo>
                  <a:lnTo>
                    <a:pt x="1568973" y="914399"/>
                  </a:lnTo>
                  <a:lnTo>
                    <a:pt x="1565819" y="939799"/>
                  </a:lnTo>
                  <a:lnTo>
                    <a:pt x="1562201" y="952499"/>
                  </a:lnTo>
                  <a:lnTo>
                    <a:pt x="1558120" y="977899"/>
                  </a:lnTo>
                  <a:lnTo>
                    <a:pt x="1553481" y="990599"/>
                  </a:lnTo>
                  <a:lnTo>
                    <a:pt x="1548472" y="1003299"/>
                  </a:lnTo>
                  <a:lnTo>
                    <a:pt x="1542907" y="1028699"/>
                  </a:lnTo>
                  <a:lnTo>
                    <a:pt x="1537063" y="1041399"/>
                  </a:lnTo>
                  <a:lnTo>
                    <a:pt x="1530662" y="1066799"/>
                  </a:lnTo>
                  <a:lnTo>
                    <a:pt x="1523890" y="1079499"/>
                  </a:lnTo>
                  <a:lnTo>
                    <a:pt x="1516748" y="1104899"/>
                  </a:lnTo>
                  <a:lnTo>
                    <a:pt x="1509141" y="1117599"/>
                  </a:lnTo>
                  <a:lnTo>
                    <a:pt x="1501164" y="1130299"/>
                  </a:lnTo>
                  <a:lnTo>
                    <a:pt x="1483817" y="1168399"/>
                  </a:lnTo>
                  <a:lnTo>
                    <a:pt x="1484003" y="1168399"/>
                  </a:lnTo>
                  <a:lnTo>
                    <a:pt x="1465079" y="1206499"/>
                  </a:lnTo>
                  <a:lnTo>
                    <a:pt x="1481035" y="1206499"/>
                  </a:lnTo>
                  <a:lnTo>
                    <a:pt x="1500236" y="1181099"/>
                  </a:lnTo>
                  <a:lnTo>
                    <a:pt x="1517861" y="1142999"/>
                  </a:lnTo>
                  <a:lnTo>
                    <a:pt x="1526024" y="1130299"/>
                  </a:lnTo>
                  <a:lnTo>
                    <a:pt x="1533909" y="1104899"/>
                  </a:lnTo>
                  <a:lnTo>
                    <a:pt x="1541237" y="1092199"/>
                  </a:lnTo>
                  <a:lnTo>
                    <a:pt x="1548194" y="1066799"/>
                  </a:lnTo>
                  <a:lnTo>
                    <a:pt x="1554595" y="1054099"/>
                  </a:lnTo>
                  <a:lnTo>
                    <a:pt x="1560717" y="1028699"/>
                  </a:lnTo>
                  <a:lnTo>
                    <a:pt x="1566283" y="1015999"/>
                  </a:lnTo>
                  <a:lnTo>
                    <a:pt x="1571477" y="990599"/>
                  </a:lnTo>
                  <a:lnTo>
                    <a:pt x="1576208" y="977899"/>
                  </a:lnTo>
                  <a:lnTo>
                    <a:pt x="1580382" y="952499"/>
                  </a:lnTo>
                  <a:lnTo>
                    <a:pt x="1584093" y="939799"/>
                  </a:lnTo>
                  <a:lnTo>
                    <a:pt x="1587340" y="914399"/>
                  </a:lnTo>
                  <a:lnTo>
                    <a:pt x="1590215" y="901699"/>
                  </a:lnTo>
                  <a:lnTo>
                    <a:pt x="1592441" y="876299"/>
                  </a:lnTo>
                  <a:lnTo>
                    <a:pt x="1594297" y="863599"/>
                  </a:lnTo>
                  <a:lnTo>
                    <a:pt x="1595503" y="838199"/>
                  </a:lnTo>
                  <a:lnTo>
                    <a:pt x="1596337" y="812799"/>
                  </a:lnTo>
                  <a:lnTo>
                    <a:pt x="1596523" y="800099"/>
                  </a:lnTo>
                  <a:lnTo>
                    <a:pt x="1596245" y="774699"/>
                  </a:lnTo>
                  <a:lnTo>
                    <a:pt x="1595503" y="749299"/>
                  </a:lnTo>
                  <a:lnTo>
                    <a:pt x="1594204" y="736599"/>
                  </a:lnTo>
                  <a:lnTo>
                    <a:pt x="1592349" y="711199"/>
                  </a:lnTo>
                  <a:lnTo>
                    <a:pt x="1590122" y="698499"/>
                  </a:lnTo>
                  <a:lnTo>
                    <a:pt x="1587340" y="673099"/>
                  </a:lnTo>
                  <a:lnTo>
                    <a:pt x="1584093" y="660399"/>
                  </a:lnTo>
                  <a:lnTo>
                    <a:pt x="1580290" y="634999"/>
                  </a:lnTo>
                  <a:lnTo>
                    <a:pt x="1576115" y="609599"/>
                  </a:lnTo>
                  <a:lnTo>
                    <a:pt x="1571384" y="596899"/>
                  </a:lnTo>
                  <a:lnTo>
                    <a:pt x="1566283" y="571499"/>
                  </a:lnTo>
                  <a:lnTo>
                    <a:pt x="1560624" y="558799"/>
                  </a:lnTo>
                  <a:lnTo>
                    <a:pt x="1554595" y="546099"/>
                  </a:lnTo>
                  <a:lnTo>
                    <a:pt x="1548101" y="520699"/>
                  </a:lnTo>
                  <a:lnTo>
                    <a:pt x="1541237" y="507999"/>
                  </a:lnTo>
                  <a:lnTo>
                    <a:pt x="1533816" y="482599"/>
                  </a:lnTo>
                  <a:lnTo>
                    <a:pt x="1526024" y="469899"/>
                  </a:lnTo>
                  <a:lnTo>
                    <a:pt x="1517768" y="444499"/>
                  </a:lnTo>
                  <a:lnTo>
                    <a:pt x="1500236" y="419099"/>
                  </a:lnTo>
                  <a:lnTo>
                    <a:pt x="1481034" y="380999"/>
                  </a:lnTo>
                  <a:lnTo>
                    <a:pt x="1460256" y="355599"/>
                  </a:lnTo>
                  <a:lnTo>
                    <a:pt x="1437993" y="317499"/>
                  </a:lnTo>
                  <a:lnTo>
                    <a:pt x="1414246" y="292099"/>
                  </a:lnTo>
                  <a:lnTo>
                    <a:pt x="1389200" y="253999"/>
                  </a:lnTo>
                  <a:lnTo>
                    <a:pt x="1362856" y="228599"/>
                  </a:lnTo>
                  <a:lnTo>
                    <a:pt x="1335120" y="203199"/>
                  </a:lnTo>
                  <a:lnTo>
                    <a:pt x="1306086" y="177799"/>
                  </a:lnTo>
                  <a:lnTo>
                    <a:pt x="1291012" y="165099"/>
                  </a:lnTo>
                  <a:close/>
                </a:path>
                <a:path w="1597025" h="1587500">
                  <a:moveTo>
                    <a:pt x="18737" y="800099"/>
                  </a:moveTo>
                  <a:lnTo>
                    <a:pt x="2968" y="800099"/>
                  </a:lnTo>
                  <a:lnTo>
                    <a:pt x="14470" y="812799"/>
                  </a:lnTo>
                  <a:lnTo>
                    <a:pt x="18737" y="812799"/>
                  </a:lnTo>
                  <a:lnTo>
                    <a:pt x="18737" y="800099"/>
                  </a:lnTo>
                  <a:close/>
                </a:path>
                <a:path w="1597025" h="1587500">
                  <a:moveTo>
                    <a:pt x="18837" y="804635"/>
                  </a:moveTo>
                  <a:lnTo>
                    <a:pt x="18737" y="812799"/>
                  </a:lnTo>
                  <a:lnTo>
                    <a:pt x="19016" y="812799"/>
                  </a:lnTo>
                  <a:lnTo>
                    <a:pt x="18837" y="804635"/>
                  </a:lnTo>
                  <a:close/>
                </a:path>
                <a:path w="1597025" h="1587500">
                  <a:moveTo>
                    <a:pt x="18892" y="800099"/>
                  </a:moveTo>
                  <a:lnTo>
                    <a:pt x="18737" y="800099"/>
                  </a:lnTo>
                  <a:lnTo>
                    <a:pt x="18837" y="804635"/>
                  </a:lnTo>
                  <a:lnTo>
                    <a:pt x="18892" y="800099"/>
                  </a:lnTo>
                  <a:close/>
                </a:path>
                <a:path w="1597025" h="1587500">
                  <a:moveTo>
                    <a:pt x="530411" y="63499"/>
                  </a:moveTo>
                  <a:lnTo>
                    <a:pt x="469931" y="63499"/>
                  </a:lnTo>
                  <a:lnTo>
                    <a:pt x="452306" y="76199"/>
                  </a:lnTo>
                  <a:lnTo>
                    <a:pt x="417891" y="88899"/>
                  </a:lnTo>
                  <a:lnTo>
                    <a:pt x="384497" y="114299"/>
                  </a:lnTo>
                  <a:lnTo>
                    <a:pt x="352123" y="139699"/>
                  </a:lnTo>
                  <a:lnTo>
                    <a:pt x="320955" y="152399"/>
                  </a:lnTo>
                  <a:lnTo>
                    <a:pt x="290715" y="177799"/>
                  </a:lnTo>
                  <a:lnTo>
                    <a:pt x="261773" y="203199"/>
                  </a:lnTo>
                  <a:lnTo>
                    <a:pt x="207693" y="253999"/>
                  </a:lnTo>
                  <a:lnTo>
                    <a:pt x="182647" y="292099"/>
                  </a:lnTo>
                  <a:lnTo>
                    <a:pt x="158900" y="317499"/>
                  </a:lnTo>
                  <a:lnTo>
                    <a:pt x="136638" y="355599"/>
                  </a:lnTo>
                  <a:lnTo>
                    <a:pt x="115859" y="380999"/>
                  </a:lnTo>
                  <a:lnTo>
                    <a:pt x="96657" y="419099"/>
                  </a:lnTo>
                  <a:lnTo>
                    <a:pt x="79125" y="444499"/>
                  </a:lnTo>
                  <a:lnTo>
                    <a:pt x="70870" y="469899"/>
                  </a:lnTo>
                  <a:lnTo>
                    <a:pt x="63078" y="482599"/>
                  </a:lnTo>
                  <a:lnTo>
                    <a:pt x="55657" y="507999"/>
                  </a:lnTo>
                  <a:lnTo>
                    <a:pt x="48792" y="520699"/>
                  </a:lnTo>
                  <a:lnTo>
                    <a:pt x="42299" y="546099"/>
                  </a:lnTo>
                  <a:lnTo>
                    <a:pt x="36269" y="558799"/>
                  </a:lnTo>
                  <a:lnTo>
                    <a:pt x="30611" y="571499"/>
                  </a:lnTo>
                  <a:lnTo>
                    <a:pt x="25509" y="596899"/>
                  </a:lnTo>
                  <a:lnTo>
                    <a:pt x="20778" y="609599"/>
                  </a:lnTo>
                  <a:lnTo>
                    <a:pt x="16604" y="634999"/>
                  </a:lnTo>
                  <a:lnTo>
                    <a:pt x="12801" y="660399"/>
                  </a:lnTo>
                  <a:lnTo>
                    <a:pt x="9554" y="673099"/>
                  </a:lnTo>
                  <a:lnTo>
                    <a:pt x="6771" y="698499"/>
                  </a:lnTo>
                  <a:lnTo>
                    <a:pt x="4545" y="711199"/>
                  </a:lnTo>
                  <a:lnTo>
                    <a:pt x="2690" y="736599"/>
                  </a:lnTo>
                  <a:lnTo>
                    <a:pt x="1391" y="749299"/>
                  </a:lnTo>
                  <a:lnTo>
                    <a:pt x="649" y="774699"/>
                  </a:lnTo>
                  <a:lnTo>
                    <a:pt x="371" y="800099"/>
                  </a:lnTo>
                  <a:lnTo>
                    <a:pt x="16233" y="787399"/>
                  </a:lnTo>
                  <a:lnTo>
                    <a:pt x="4730" y="774699"/>
                  </a:lnTo>
                  <a:lnTo>
                    <a:pt x="19201" y="774699"/>
                  </a:lnTo>
                  <a:lnTo>
                    <a:pt x="19943" y="761999"/>
                  </a:lnTo>
                  <a:lnTo>
                    <a:pt x="21242" y="736599"/>
                  </a:lnTo>
                  <a:lnTo>
                    <a:pt x="23004" y="711199"/>
                  </a:lnTo>
                  <a:lnTo>
                    <a:pt x="25231" y="698499"/>
                  </a:lnTo>
                  <a:lnTo>
                    <a:pt x="27921" y="673099"/>
                  </a:lnTo>
                  <a:lnTo>
                    <a:pt x="31075" y="660399"/>
                  </a:lnTo>
                  <a:lnTo>
                    <a:pt x="34785" y="634999"/>
                  </a:lnTo>
                  <a:lnTo>
                    <a:pt x="38867" y="622299"/>
                  </a:lnTo>
                  <a:lnTo>
                    <a:pt x="43505" y="596899"/>
                  </a:lnTo>
                  <a:lnTo>
                    <a:pt x="48514" y="584199"/>
                  </a:lnTo>
                  <a:lnTo>
                    <a:pt x="53987" y="558799"/>
                  </a:lnTo>
                  <a:lnTo>
                    <a:pt x="59924" y="546099"/>
                  </a:lnTo>
                  <a:lnTo>
                    <a:pt x="66231" y="533399"/>
                  </a:lnTo>
                  <a:lnTo>
                    <a:pt x="73003" y="507999"/>
                  </a:lnTo>
                  <a:lnTo>
                    <a:pt x="80238" y="495299"/>
                  </a:lnTo>
                  <a:lnTo>
                    <a:pt x="87752" y="469899"/>
                  </a:lnTo>
                  <a:lnTo>
                    <a:pt x="95822" y="457199"/>
                  </a:lnTo>
                  <a:lnTo>
                    <a:pt x="113076" y="419099"/>
                  </a:lnTo>
                  <a:lnTo>
                    <a:pt x="112891" y="419099"/>
                  </a:lnTo>
                  <a:lnTo>
                    <a:pt x="131814" y="393699"/>
                  </a:lnTo>
                  <a:lnTo>
                    <a:pt x="131628" y="393699"/>
                  </a:lnTo>
                  <a:lnTo>
                    <a:pt x="152129" y="355599"/>
                  </a:lnTo>
                  <a:lnTo>
                    <a:pt x="151851" y="355599"/>
                  </a:lnTo>
                  <a:lnTo>
                    <a:pt x="173835" y="330199"/>
                  </a:lnTo>
                  <a:lnTo>
                    <a:pt x="173650" y="330199"/>
                  </a:lnTo>
                  <a:lnTo>
                    <a:pt x="197026" y="304799"/>
                  </a:lnTo>
                  <a:lnTo>
                    <a:pt x="196747" y="304799"/>
                  </a:lnTo>
                  <a:lnTo>
                    <a:pt x="221515" y="266699"/>
                  </a:lnTo>
                  <a:lnTo>
                    <a:pt x="221236" y="266699"/>
                  </a:lnTo>
                  <a:lnTo>
                    <a:pt x="247302" y="241299"/>
                  </a:lnTo>
                  <a:lnTo>
                    <a:pt x="247024" y="241299"/>
                  </a:lnTo>
                  <a:lnTo>
                    <a:pt x="274482" y="215899"/>
                  </a:lnTo>
                  <a:lnTo>
                    <a:pt x="274111" y="215899"/>
                  </a:lnTo>
                  <a:lnTo>
                    <a:pt x="302681" y="190499"/>
                  </a:lnTo>
                  <a:lnTo>
                    <a:pt x="302403" y="190499"/>
                  </a:lnTo>
                  <a:lnTo>
                    <a:pt x="332179" y="165099"/>
                  </a:lnTo>
                  <a:lnTo>
                    <a:pt x="347253" y="165099"/>
                  </a:lnTo>
                  <a:lnTo>
                    <a:pt x="362698" y="152399"/>
                  </a:lnTo>
                  <a:lnTo>
                    <a:pt x="362327" y="152399"/>
                  </a:lnTo>
                  <a:lnTo>
                    <a:pt x="394330" y="126999"/>
                  </a:lnTo>
                  <a:lnTo>
                    <a:pt x="394052" y="126999"/>
                  </a:lnTo>
                  <a:lnTo>
                    <a:pt x="426982" y="114299"/>
                  </a:lnTo>
                  <a:lnTo>
                    <a:pt x="426611" y="114299"/>
                  </a:lnTo>
                  <a:lnTo>
                    <a:pt x="460562" y="88899"/>
                  </a:lnTo>
                  <a:lnTo>
                    <a:pt x="477723" y="88899"/>
                  </a:lnTo>
                  <a:lnTo>
                    <a:pt x="495069" y="76199"/>
                  </a:lnTo>
                  <a:lnTo>
                    <a:pt x="512601" y="76199"/>
                  </a:lnTo>
                  <a:lnTo>
                    <a:pt x="530411" y="63499"/>
                  </a:lnTo>
                  <a:close/>
                </a:path>
                <a:path w="1597025" h="1587500">
                  <a:moveTo>
                    <a:pt x="649" y="774699"/>
                  </a:moveTo>
                  <a:lnTo>
                    <a:pt x="0" y="774699"/>
                  </a:lnTo>
                  <a:lnTo>
                    <a:pt x="371" y="800099"/>
                  </a:lnTo>
                  <a:lnTo>
                    <a:pt x="649" y="774699"/>
                  </a:lnTo>
                  <a:close/>
                </a:path>
                <a:path w="1597025" h="1587500">
                  <a:moveTo>
                    <a:pt x="347253" y="165099"/>
                  </a:moveTo>
                  <a:lnTo>
                    <a:pt x="332179" y="165099"/>
                  </a:lnTo>
                  <a:lnTo>
                    <a:pt x="331808" y="177799"/>
                  </a:lnTo>
                  <a:lnTo>
                    <a:pt x="347253" y="165099"/>
                  </a:lnTo>
                  <a:close/>
                </a:path>
                <a:path w="1597025" h="1587500">
                  <a:moveTo>
                    <a:pt x="1126870" y="63499"/>
                  </a:moveTo>
                  <a:lnTo>
                    <a:pt x="1066667" y="63499"/>
                  </a:lnTo>
                  <a:lnTo>
                    <a:pt x="1084385" y="76199"/>
                  </a:lnTo>
                  <a:lnTo>
                    <a:pt x="1101917" y="76199"/>
                  </a:lnTo>
                  <a:lnTo>
                    <a:pt x="1119356" y="88899"/>
                  </a:lnTo>
                  <a:lnTo>
                    <a:pt x="1136239" y="88899"/>
                  </a:lnTo>
                  <a:lnTo>
                    <a:pt x="1170282" y="114299"/>
                  </a:lnTo>
                  <a:lnTo>
                    <a:pt x="1169819" y="114299"/>
                  </a:lnTo>
                  <a:lnTo>
                    <a:pt x="1202842" y="126999"/>
                  </a:lnTo>
                  <a:lnTo>
                    <a:pt x="1202471" y="126999"/>
                  </a:lnTo>
                  <a:lnTo>
                    <a:pt x="1234566" y="152399"/>
                  </a:lnTo>
                  <a:lnTo>
                    <a:pt x="1234195" y="152399"/>
                  </a:lnTo>
                  <a:lnTo>
                    <a:pt x="1265085" y="177799"/>
                  </a:lnTo>
                  <a:lnTo>
                    <a:pt x="1264714" y="165099"/>
                  </a:lnTo>
                  <a:lnTo>
                    <a:pt x="1291012" y="165099"/>
                  </a:lnTo>
                  <a:lnTo>
                    <a:pt x="1275938" y="152399"/>
                  </a:lnTo>
                  <a:lnTo>
                    <a:pt x="1244677" y="139699"/>
                  </a:lnTo>
                  <a:lnTo>
                    <a:pt x="1212304" y="114299"/>
                  </a:lnTo>
                  <a:lnTo>
                    <a:pt x="1178909" y="88899"/>
                  </a:lnTo>
                  <a:lnTo>
                    <a:pt x="1144495" y="76199"/>
                  </a:lnTo>
                  <a:lnTo>
                    <a:pt x="1126870" y="63499"/>
                  </a:lnTo>
                  <a:close/>
                </a:path>
                <a:path w="1597025" h="1587500">
                  <a:moveTo>
                    <a:pt x="566681" y="50799"/>
                  </a:moveTo>
                  <a:lnTo>
                    <a:pt x="505737" y="50799"/>
                  </a:lnTo>
                  <a:lnTo>
                    <a:pt x="487648" y="63499"/>
                  </a:lnTo>
                  <a:lnTo>
                    <a:pt x="548407" y="63499"/>
                  </a:lnTo>
                  <a:lnTo>
                    <a:pt x="566681" y="50799"/>
                  </a:lnTo>
                  <a:close/>
                </a:path>
                <a:path w="1597025" h="1587500">
                  <a:moveTo>
                    <a:pt x="1091157" y="50799"/>
                  </a:moveTo>
                  <a:lnTo>
                    <a:pt x="1030398" y="50799"/>
                  </a:lnTo>
                  <a:lnTo>
                    <a:pt x="1048579" y="63499"/>
                  </a:lnTo>
                  <a:lnTo>
                    <a:pt x="1109060" y="63499"/>
                  </a:lnTo>
                  <a:lnTo>
                    <a:pt x="1091157" y="50799"/>
                  </a:lnTo>
                  <a:close/>
                </a:path>
                <a:path w="1597025" h="1587500">
                  <a:moveTo>
                    <a:pt x="603601" y="38099"/>
                  </a:moveTo>
                  <a:lnTo>
                    <a:pt x="542378" y="38099"/>
                  </a:lnTo>
                  <a:lnTo>
                    <a:pt x="523918" y="50799"/>
                  </a:lnTo>
                  <a:lnTo>
                    <a:pt x="585048" y="50799"/>
                  </a:lnTo>
                  <a:lnTo>
                    <a:pt x="603601" y="38099"/>
                  </a:lnTo>
                  <a:close/>
                </a:path>
                <a:path w="1597025" h="1587500">
                  <a:moveTo>
                    <a:pt x="1054423" y="38099"/>
                  </a:moveTo>
                  <a:lnTo>
                    <a:pt x="993386" y="38099"/>
                  </a:lnTo>
                  <a:lnTo>
                    <a:pt x="1011938" y="50799"/>
                  </a:lnTo>
                  <a:lnTo>
                    <a:pt x="1072883" y="50799"/>
                  </a:lnTo>
                  <a:lnTo>
                    <a:pt x="1054423" y="38099"/>
                  </a:lnTo>
                  <a:close/>
                </a:path>
                <a:path w="1597025" h="1587500">
                  <a:moveTo>
                    <a:pt x="660464" y="25399"/>
                  </a:moveTo>
                  <a:lnTo>
                    <a:pt x="579854" y="25399"/>
                  </a:lnTo>
                  <a:lnTo>
                    <a:pt x="561023" y="38099"/>
                  </a:lnTo>
                  <a:lnTo>
                    <a:pt x="641262" y="38099"/>
                  </a:lnTo>
                  <a:lnTo>
                    <a:pt x="660464" y="25399"/>
                  </a:lnTo>
                  <a:close/>
                </a:path>
                <a:path w="1597025" h="1587500">
                  <a:moveTo>
                    <a:pt x="1016947" y="25399"/>
                  </a:moveTo>
                  <a:lnTo>
                    <a:pt x="936615" y="25399"/>
                  </a:lnTo>
                  <a:lnTo>
                    <a:pt x="955724" y="38099"/>
                  </a:lnTo>
                  <a:lnTo>
                    <a:pt x="1035778" y="38099"/>
                  </a:lnTo>
                  <a:lnTo>
                    <a:pt x="1016947" y="25399"/>
                  </a:lnTo>
                  <a:close/>
                </a:path>
                <a:path w="1597025" h="1587500">
                  <a:moveTo>
                    <a:pt x="738383" y="12699"/>
                  </a:moveTo>
                  <a:lnTo>
                    <a:pt x="618071" y="12699"/>
                  </a:lnTo>
                  <a:lnTo>
                    <a:pt x="598870" y="25399"/>
                  </a:lnTo>
                  <a:lnTo>
                    <a:pt x="718625" y="25399"/>
                  </a:lnTo>
                  <a:lnTo>
                    <a:pt x="738383" y="12699"/>
                  </a:lnTo>
                  <a:close/>
                </a:path>
                <a:path w="1597025" h="1587500">
                  <a:moveTo>
                    <a:pt x="978729" y="12699"/>
                  </a:moveTo>
                  <a:lnTo>
                    <a:pt x="858510" y="12699"/>
                  </a:lnTo>
                  <a:lnTo>
                    <a:pt x="878268" y="25399"/>
                  </a:lnTo>
                  <a:lnTo>
                    <a:pt x="997931" y="25399"/>
                  </a:lnTo>
                  <a:lnTo>
                    <a:pt x="978729" y="12699"/>
                  </a:lnTo>
                  <a:close/>
                </a:path>
                <a:path w="1597025" h="1587500">
                  <a:moveTo>
                    <a:pt x="900067" y="0"/>
                  </a:moveTo>
                  <a:lnTo>
                    <a:pt x="696548" y="0"/>
                  </a:lnTo>
                  <a:lnTo>
                    <a:pt x="676790" y="12699"/>
                  </a:lnTo>
                  <a:lnTo>
                    <a:pt x="920011" y="12699"/>
                  </a:lnTo>
                  <a:lnTo>
                    <a:pt x="900067" y="0"/>
                  </a:lnTo>
                  <a:close/>
                </a:path>
              </a:pathLst>
            </a:custGeom>
            <a:solidFill>
              <a:srgbClr val="FFFF00"/>
            </a:solidFill>
          </p:spPr>
          <p:txBody>
            <a:bodyPr wrap="square" lIns="0" tIns="0" rIns="0" bIns="0" rtlCol="0"/>
            <a:lstStyle/>
            <a:p>
              <a:endParaRPr/>
            </a:p>
          </p:txBody>
        </p:sp>
        <p:pic>
          <p:nvPicPr>
            <p:cNvPr id="7" name="object 7"/>
            <p:cNvPicPr/>
            <p:nvPr/>
          </p:nvPicPr>
          <p:blipFill>
            <a:blip r:embed="rId3" cstate="print"/>
            <a:stretch>
              <a:fillRect/>
            </a:stretch>
          </p:blipFill>
          <p:spPr>
            <a:xfrm>
              <a:off x="9158723" y="1681534"/>
              <a:ext cx="1196627" cy="507816"/>
            </a:xfrm>
            <a:prstGeom prst="rect">
              <a:avLst/>
            </a:prstGeom>
          </p:spPr>
        </p:pic>
      </p:grpSp>
      <p:sp>
        <p:nvSpPr>
          <p:cNvPr id="8" name="object 8"/>
          <p:cNvSpPr txBox="1"/>
          <p:nvPr/>
        </p:nvSpPr>
        <p:spPr>
          <a:xfrm>
            <a:off x="9300285" y="1736032"/>
            <a:ext cx="91630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FF00"/>
                </a:solidFill>
                <a:latin typeface="Cambria"/>
                <a:cs typeface="Cambria"/>
              </a:rPr>
              <a:t>Cell</a:t>
            </a:r>
            <a:r>
              <a:rPr sz="1750" spc="-65" dirty="0">
                <a:solidFill>
                  <a:srgbClr val="FFFF00"/>
                </a:solidFill>
                <a:latin typeface="Cambria"/>
                <a:cs typeface="Cambria"/>
              </a:rPr>
              <a:t> </a:t>
            </a:r>
            <a:r>
              <a:rPr sz="1750" spc="-5" dirty="0">
                <a:solidFill>
                  <a:srgbClr val="FFFF00"/>
                </a:solidFill>
                <a:latin typeface="Cambria"/>
                <a:cs typeface="Cambria"/>
              </a:rPr>
              <a:t>Body</a:t>
            </a:r>
            <a:endParaRPr sz="1750">
              <a:latin typeface="Cambria"/>
              <a:cs typeface="Cambria"/>
            </a:endParaRPr>
          </a:p>
        </p:txBody>
      </p:sp>
      <p:grpSp>
        <p:nvGrpSpPr>
          <p:cNvPr id="9" name="object 9"/>
          <p:cNvGrpSpPr/>
          <p:nvPr/>
        </p:nvGrpSpPr>
        <p:grpSpPr>
          <a:xfrm>
            <a:off x="9091192" y="1791937"/>
            <a:ext cx="1549400" cy="1134745"/>
            <a:chOff x="9091192" y="1791937"/>
            <a:chExt cx="1549400" cy="1134745"/>
          </a:xfrm>
        </p:grpSpPr>
        <p:pic>
          <p:nvPicPr>
            <p:cNvPr id="10" name="object 10"/>
            <p:cNvPicPr/>
            <p:nvPr/>
          </p:nvPicPr>
          <p:blipFill>
            <a:blip r:embed="rId4" cstate="print"/>
            <a:stretch>
              <a:fillRect/>
            </a:stretch>
          </p:blipFill>
          <p:spPr>
            <a:xfrm>
              <a:off x="9091192" y="2124702"/>
              <a:ext cx="1150431" cy="582296"/>
            </a:xfrm>
            <a:prstGeom prst="rect">
              <a:avLst/>
            </a:prstGeom>
          </p:spPr>
        </p:pic>
        <p:sp>
          <p:nvSpPr>
            <p:cNvPr id="11" name="object 11"/>
            <p:cNvSpPr/>
            <p:nvPr/>
          </p:nvSpPr>
          <p:spPr>
            <a:xfrm>
              <a:off x="10313050" y="1801462"/>
              <a:ext cx="0" cy="1115695"/>
            </a:xfrm>
            <a:custGeom>
              <a:avLst/>
              <a:gdLst/>
              <a:ahLst/>
              <a:cxnLst/>
              <a:rect l="l" t="t" r="r" b="b"/>
              <a:pathLst>
                <a:path h="1115695">
                  <a:moveTo>
                    <a:pt x="0" y="0"/>
                  </a:moveTo>
                  <a:lnTo>
                    <a:pt x="0" y="1115619"/>
                  </a:lnTo>
                </a:path>
              </a:pathLst>
            </a:custGeom>
            <a:ln w="18552">
              <a:solidFill>
                <a:srgbClr val="FFFF00"/>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10195335" y="2050222"/>
              <a:ext cx="445256" cy="619118"/>
            </a:xfrm>
            <a:prstGeom prst="rect">
              <a:avLst/>
            </a:prstGeom>
          </p:spPr>
        </p:pic>
      </p:grpSp>
      <p:sp>
        <p:nvSpPr>
          <p:cNvPr id="13" name="object 13"/>
          <p:cNvSpPr txBox="1"/>
          <p:nvPr/>
        </p:nvSpPr>
        <p:spPr>
          <a:xfrm>
            <a:off x="10364727" y="2116593"/>
            <a:ext cx="107314" cy="360045"/>
          </a:xfrm>
          <a:prstGeom prst="rect">
            <a:avLst/>
          </a:prstGeom>
        </p:spPr>
        <p:txBody>
          <a:bodyPr vert="horz" wrap="square" lIns="0" tIns="11430" rIns="0" bIns="0" rtlCol="0">
            <a:spAutoFit/>
          </a:bodyPr>
          <a:lstStyle/>
          <a:p>
            <a:pPr marL="12700">
              <a:lnSpc>
                <a:spcPct val="100000"/>
              </a:lnSpc>
              <a:spcBef>
                <a:spcPts val="90"/>
              </a:spcBef>
            </a:pPr>
            <a:r>
              <a:rPr sz="2200" i="1" spc="-5" dirty="0">
                <a:solidFill>
                  <a:srgbClr val="FDFFFF"/>
                </a:solidFill>
                <a:latin typeface="Cambria"/>
                <a:cs typeface="Cambria"/>
              </a:rPr>
              <a:t>f</a:t>
            </a:r>
            <a:endParaRPr sz="2200">
              <a:latin typeface="Cambria"/>
              <a:cs typeface="Cambria"/>
            </a:endParaRPr>
          </a:p>
        </p:txBody>
      </p:sp>
      <p:grpSp>
        <p:nvGrpSpPr>
          <p:cNvPr id="14" name="object 14"/>
          <p:cNvGrpSpPr/>
          <p:nvPr/>
        </p:nvGrpSpPr>
        <p:grpSpPr>
          <a:xfrm>
            <a:off x="8226466" y="693726"/>
            <a:ext cx="1350010" cy="1398270"/>
            <a:chOff x="8226466" y="693726"/>
            <a:chExt cx="1350010" cy="1398270"/>
          </a:xfrm>
        </p:grpSpPr>
        <p:sp>
          <p:nvSpPr>
            <p:cNvPr id="15" name="object 15"/>
            <p:cNvSpPr/>
            <p:nvPr/>
          </p:nvSpPr>
          <p:spPr>
            <a:xfrm>
              <a:off x="8566717" y="1030416"/>
              <a:ext cx="576580" cy="704850"/>
            </a:xfrm>
            <a:custGeom>
              <a:avLst/>
              <a:gdLst/>
              <a:ahLst/>
              <a:cxnLst/>
              <a:rect l="l" t="t" r="r" b="b"/>
              <a:pathLst>
                <a:path w="576579" h="704850">
                  <a:moveTo>
                    <a:pt x="0" y="0"/>
                  </a:moveTo>
                  <a:lnTo>
                    <a:pt x="576329" y="704728"/>
                  </a:lnTo>
                </a:path>
              </a:pathLst>
            </a:custGeom>
            <a:ln w="18551">
              <a:solidFill>
                <a:srgbClr val="428ACE"/>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9084513" y="1680884"/>
              <a:ext cx="112798" cy="120577"/>
            </a:xfrm>
            <a:prstGeom prst="rect">
              <a:avLst/>
            </a:prstGeom>
          </p:spPr>
        </p:pic>
        <p:pic>
          <p:nvPicPr>
            <p:cNvPr id="17" name="object 17"/>
            <p:cNvPicPr/>
            <p:nvPr/>
          </p:nvPicPr>
          <p:blipFill>
            <a:blip r:embed="rId7" cstate="print"/>
            <a:stretch>
              <a:fillRect/>
            </a:stretch>
          </p:blipFill>
          <p:spPr>
            <a:xfrm>
              <a:off x="8226466" y="923287"/>
              <a:ext cx="1057484" cy="1168673"/>
            </a:xfrm>
            <a:prstGeom prst="rect">
              <a:avLst/>
            </a:prstGeom>
          </p:spPr>
        </p:pic>
        <p:pic>
          <p:nvPicPr>
            <p:cNvPr id="18" name="object 18"/>
            <p:cNvPicPr/>
            <p:nvPr/>
          </p:nvPicPr>
          <p:blipFill>
            <a:blip r:embed="rId8" cstate="print"/>
            <a:stretch>
              <a:fillRect/>
            </a:stretch>
          </p:blipFill>
          <p:spPr>
            <a:xfrm>
              <a:off x="8478237" y="1160069"/>
              <a:ext cx="545517" cy="664209"/>
            </a:xfrm>
            <a:prstGeom prst="rect">
              <a:avLst/>
            </a:prstGeom>
          </p:spPr>
        </p:pic>
        <p:pic>
          <p:nvPicPr>
            <p:cNvPr id="19" name="object 19"/>
            <p:cNvPicPr/>
            <p:nvPr/>
          </p:nvPicPr>
          <p:blipFill>
            <a:blip r:embed="rId9" cstate="print"/>
            <a:stretch>
              <a:fillRect/>
            </a:stretch>
          </p:blipFill>
          <p:spPr>
            <a:xfrm>
              <a:off x="8504752" y="693726"/>
              <a:ext cx="1071398" cy="514772"/>
            </a:xfrm>
            <a:prstGeom prst="rect">
              <a:avLst/>
            </a:prstGeom>
          </p:spPr>
        </p:pic>
      </p:grpSp>
      <p:sp>
        <p:nvSpPr>
          <p:cNvPr id="20" name="object 20"/>
          <p:cNvSpPr txBox="1"/>
          <p:nvPr/>
        </p:nvSpPr>
        <p:spPr>
          <a:xfrm>
            <a:off x="8645573" y="750080"/>
            <a:ext cx="79438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0000"/>
                </a:solidFill>
                <a:latin typeface="Cambria"/>
                <a:cs typeface="Cambria"/>
              </a:rPr>
              <a:t>synapse</a:t>
            </a:r>
            <a:endParaRPr sz="1750">
              <a:latin typeface="Cambria"/>
              <a:cs typeface="Cambria"/>
            </a:endParaRPr>
          </a:p>
        </p:txBody>
      </p:sp>
      <p:grpSp>
        <p:nvGrpSpPr>
          <p:cNvPr id="21" name="object 21"/>
          <p:cNvGrpSpPr/>
          <p:nvPr/>
        </p:nvGrpSpPr>
        <p:grpSpPr>
          <a:xfrm>
            <a:off x="8167963" y="1100351"/>
            <a:ext cx="4013835" cy="2583180"/>
            <a:chOff x="8167963" y="1100351"/>
            <a:chExt cx="4013835" cy="2583180"/>
          </a:xfrm>
        </p:grpSpPr>
        <p:pic>
          <p:nvPicPr>
            <p:cNvPr id="22" name="object 22"/>
            <p:cNvPicPr/>
            <p:nvPr/>
          </p:nvPicPr>
          <p:blipFill>
            <a:blip r:embed="rId10" cstate="print"/>
            <a:stretch>
              <a:fillRect/>
            </a:stretch>
          </p:blipFill>
          <p:spPr>
            <a:xfrm>
              <a:off x="8792693" y="1100351"/>
              <a:ext cx="436601" cy="470131"/>
            </a:xfrm>
            <a:prstGeom prst="rect">
              <a:avLst/>
            </a:prstGeom>
          </p:spPr>
        </p:pic>
        <p:sp>
          <p:nvSpPr>
            <p:cNvPr id="23" name="object 23"/>
            <p:cNvSpPr/>
            <p:nvPr/>
          </p:nvSpPr>
          <p:spPr>
            <a:xfrm>
              <a:off x="8177488" y="2359271"/>
              <a:ext cx="703580" cy="0"/>
            </a:xfrm>
            <a:custGeom>
              <a:avLst/>
              <a:gdLst/>
              <a:ahLst/>
              <a:cxnLst/>
              <a:rect l="l" t="t" r="r" b="b"/>
              <a:pathLst>
                <a:path w="703579">
                  <a:moveTo>
                    <a:pt x="0" y="0"/>
                  </a:moveTo>
                  <a:lnTo>
                    <a:pt x="703134" y="0"/>
                  </a:lnTo>
                </a:path>
              </a:pathLst>
            </a:custGeom>
            <a:ln w="18550">
              <a:solidFill>
                <a:srgbClr val="006FC0"/>
              </a:solidFill>
            </a:ln>
          </p:spPr>
          <p:txBody>
            <a:bodyPr wrap="square" lIns="0" tIns="0" rIns="0" bIns="0" rtlCol="0"/>
            <a:lstStyle/>
            <a:p>
              <a:endParaRPr/>
            </a:p>
          </p:txBody>
        </p:sp>
        <p:pic>
          <p:nvPicPr>
            <p:cNvPr id="24" name="object 24"/>
            <p:cNvPicPr/>
            <p:nvPr/>
          </p:nvPicPr>
          <p:blipFill>
            <a:blip r:embed="rId11" cstate="print"/>
            <a:stretch>
              <a:fillRect/>
            </a:stretch>
          </p:blipFill>
          <p:spPr>
            <a:xfrm>
              <a:off x="8855762" y="2303991"/>
              <a:ext cx="110572" cy="110560"/>
            </a:xfrm>
            <a:prstGeom prst="rect">
              <a:avLst/>
            </a:prstGeom>
          </p:spPr>
        </p:pic>
        <p:sp>
          <p:nvSpPr>
            <p:cNvPr id="25" name="object 25"/>
            <p:cNvSpPr/>
            <p:nvPr/>
          </p:nvSpPr>
          <p:spPr>
            <a:xfrm>
              <a:off x="8440468" y="2977648"/>
              <a:ext cx="696595" cy="696595"/>
            </a:xfrm>
            <a:custGeom>
              <a:avLst/>
              <a:gdLst/>
              <a:ahLst/>
              <a:cxnLst/>
              <a:rect l="l" t="t" r="r" b="b"/>
              <a:pathLst>
                <a:path w="696595" h="696595">
                  <a:moveTo>
                    <a:pt x="0" y="696195"/>
                  </a:moveTo>
                  <a:lnTo>
                    <a:pt x="696270" y="0"/>
                  </a:lnTo>
                </a:path>
              </a:pathLst>
            </a:custGeom>
            <a:ln w="18551">
              <a:solidFill>
                <a:srgbClr val="006FC0"/>
              </a:solidFill>
            </a:ln>
          </p:spPr>
          <p:txBody>
            <a:bodyPr wrap="square" lIns="0" tIns="0" rIns="0" bIns="0" rtlCol="0"/>
            <a:lstStyle/>
            <a:p>
              <a:endParaRPr/>
            </a:p>
          </p:txBody>
        </p:sp>
        <p:pic>
          <p:nvPicPr>
            <p:cNvPr id="26" name="object 26"/>
            <p:cNvPicPr/>
            <p:nvPr/>
          </p:nvPicPr>
          <p:blipFill>
            <a:blip r:embed="rId12" cstate="print"/>
            <a:stretch>
              <a:fillRect/>
            </a:stretch>
          </p:blipFill>
          <p:spPr>
            <a:xfrm>
              <a:off x="9080060" y="2917081"/>
              <a:ext cx="117250" cy="117238"/>
            </a:xfrm>
            <a:prstGeom prst="rect">
              <a:avLst/>
            </a:prstGeom>
          </p:spPr>
        </p:pic>
        <p:pic>
          <p:nvPicPr>
            <p:cNvPr id="27" name="object 27"/>
            <p:cNvPicPr/>
            <p:nvPr/>
          </p:nvPicPr>
          <p:blipFill>
            <a:blip r:embed="rId13" cstate="print"/>
            <a:stretch>
              <a:fillRect/>
            </a:stretch>
          </p:blipFill>
          <p:spPr>
            <a:xfrm>
              <a:off x="8616808" y="2920699"/>
              <a:ext cx="402122" cy="402060"/>
            </a:xfrm>
            <a:prstGeom prst="rect">
              <a:avLst/>
            </a:prstGeom>
          </p:spPr>
        </p:pic>
        <p:sp>
          <p:nvSpPr>
            <p:cNvPr id="28" name="object 28"/>
            <p:cNvSpPr/>
            <p:nvPr/>
          </p:nvSpPr>
          <p:spPr>
            <a:xfrm>
              <a:off x="10728067" y="2359271"/>
              <a:ext cx="1368425" cy="0"/>
            </a:xfrm>
            <a:custGeom>
              <a:avLst/>
              <a:gdLst/>
              <a:ahLst/>
              <a:cxnLst/>
              <a:rect l="l" t="t" r="r" b="b"/>
              <a:pathLst>
                <a:path w="1368425">
                  <a:moveTo>
                    <a:pt x="0" y="0"/>
                  </a:moveTo>
                  <a:lnTo>
                    <a:pt x="1367865" y="0"/>
                  </a:lnTo>
                </a:path>
              </a:pathLst>
            </a:custGeom>
            <a:ln w="18550">
              <a:solidFill>
                <a:srgbClr val="00AF50"/>
              </a:solidFill>
            </a:ln>
          </p:spPr>
          <p:txBody>
            <a:bodyPr wrap="square" lIns="0" tIns="0" rIns="0" bIns="0" rtlCol="0"/>
            <a:lstStyle/>
            <a:p>
              <a:endParaRPr/>
            </a:p>
          </p:txBody>
        </p:sp>
        <p:pic>
          <p:nvPicPr>
            <p:cNvPr id="29" name="object 29"/>
            <p:cNvPicPr/>
            <p:nvPr/>
          </p:nvPicPr>
          <p:blipFill>
            <a:blip r:embed="rId14" cstate="print"/>
            <a:stretch>
              <a:fillRect/>
            </a:stretch>
          </p:blipFill>
          <p:spPr>
            <a:xfrm>
              <a:off x="12071072" y="2303991"/>
              <a:ext cx="110572" cy="110560"/>
            </a:xfrm>
            <a:prstGeom prst="rect">
              <a:avLst/>
            </a:prstGeom>
          </p:spPr>
        </p:pic>
        <p:pic>
          <p:nvPicPr>
            <p:cNvPr id="30" name="object 30"/>
            <p:cNvPicPr/>
            <p:nvPr/>
          </p:nvPicPr>
          <p:blipFill>
            <a:blip r:embed="rId15" cstate="print"/>
            <a:stretch>
              <a:fillRect/>
            </a:stretch>
          </p:blipFill>
          <p:spPr>
            <a:xfrm>
              <a:off x="10661463" y="2293696"/>
              <a:ext cx="1447084" cy="507816"/>
            </a:xfrm>
            <a:prstGeom prst="rect">
              <a:avLst/>
            </a:prstGeom>
          </p:spPr>
        </p:pic>
      </p:grpSp>
      <p:sp>
        <p:nvSpPr>
          <p:cNvPr id="31" name="object 31"/>
          <p:cNvSpPr txBox="1"/>
          <p:nvPr/>
        </p:nvSpPr>
        <p:spPr>
          <a:xfrm>
            <a:off x="10801171" y="2350977"/>
            <a:ext cx="1174115" cy="293370"/>
          </a:xfrm>
          <a:prstGeom prst="rect">
            <a:avLst/>
          </a:prstGeom>
        </p:spPr>
        <p:txBody>
          <a:bodyPr vert="horz" wrap="square" lIns="0" tIns="13335" rIns="0" bIns="0" rtlCol="0">
            <a:spAutoFit/>
          </a:bodyPr>
          <a:lstStyle/>
          <a:p>
            <a:pPr marL="12700">
              <a:lnSpc>
                <a:spcPct val="100000"/>
              </a:lnSpc>
              <a:spcBef>
                <a:spcPts val="105"/>
              </a:spcBef>
            </a:pPr>
            <a:r>
              <a:rPr sz="1750" dirty="0">
                <a:solidFill>
                  <a:srgbClr val="00AF50"/>
                </a:solidFill>
                <a:latin typeface="Cambria"/>
                <a:cs typeface="Cambria"/>
              </a:rPr>
              <a:t>output</a:t>
            </a:r>
            <a:r>
              <a:rPr sz="1750" spc="-65" dirty="0">
                <a:solidFill>
                  <a:srgbClr val="00AF50"/>
                </a:solidFill>
                <a:latin typeface="Cambria"/>
                <a:cs typeface="Cambria"/>
              </a:rPr>
              <a:t> </a:t>
            </a:r>
            <a:r>
              <a:rPr sz="1750" dirty="0">
                <a:solidFill>
                  <a:srgbClr val="00AF50"/>
                </a:solidFill>
                <a:latin typeface="Cambria"/>
                <a:cs typeface="Cambria"/>
              </a:rPr>
              <a:t>axon</a:t>
            </a:r>
            <a:endParaRPr sz="1750">
              <a:latin typeface="Cambria"/>
              <a:cs typeface="Cambria"/>
            </a:endParaRPr>
          </a:p>
        </p:txBody>
      </p:sp>
      <p:grpSp>
        <p:nvGrpSpPr>
          <p:cNvPr id="32" name="object 32"/>
          <p:cNvGrpSpPr/>
          <p:nvPr/>
        </p:nvGrpSpPr>
        <p:grpSpPr>
          <a:xfrm>
            <a:off x="9972707" y="1702013"/>
            <a:ext cx="1886585" cy="1997075"/>
            <a:chOff x="9972707" y="1702013"/>
            <a:chExt cx="1886585" cy="1997075"/>
          </a:xfrm>
        </p:grpSpPr>
        <p:pic>
          <p:nvPicPr>
            <p:cNvPr id="33" name="object 33"/>
            <p:cNvPicPr/>
            <p:nvPr/>
          </p:nvPicPr>
          <p:blipFill>
            <a:blip r:embed="rId16" cstate="print"/>
            <a:stretch>
              <a:fillRect/>
            </a:stretch>
          </p:blipFill>
          <p:spPr>
            <a:xfrm>
              <a:off x="10583451" y="1702013"/>
              <a:ext cx="1275289" cy="603944"/>
            </a:xfrm>
            <a:prstGeom prst="rect">
              <a:avLst/>
            </a:prstGeom>
          </p:spPr>
        </p:pic>
        <p:pic>
          <p:nvPicPr>
            <p:cNvPr id="34" name="object 34"/>
            <p:cNvPicPr/>
            <p:nvPr/>
          </p:nvPicPr>
          <p:blipFill>
            <a:blip r:embed="rId17" cstate="print"/>
            <a:stretch>
              <a:fillRect/>
            </a:stretch>
          </p:blipFill>
          <p:spPr>
            <a:xfrm>
              <a:off x="9972707" y="3010204"/>
              <a:ext cx="1328812" cy="688682"/>
            </a:xfrm>
            <a:prstGeom prst="rect">
              <a:avLst/>
            </a:prstGeom>
          </p:spPr>
        </p:pic>
      </p:grpSp>
      <p:sp>
        <p:nvSpPr>
          <p:cNvPr id="35" name="object 35"/>
          <p:cNvSpPr txBox="1"/>
          <p:nvPr/>
        </p:nvSpPr>
        <p:spPr>
          <a:xfrm>
            <a:off x="10115198" y="3068413"/>
            <a:ext cx="99758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Activation</a:t>
            </a:r>
            <a:endParaRPr sz="1750">
              <a:latin typeface="Cambria"/>
              <a:cs typeface="Cambria"/>
            </a:endParaRPr>
          </a:p>
        </p:txBody>
      </p:sp>
      <p:sp>
        <p:nvSpPr>
          <p:cNvPr id="36" name="object 36"/>
          <p:cNvSpPr txBox="1"/>
          <p:nvPr/>
        </p:nvSpPr>
        <p:spPr>
          <a:xfrm>
            <a:off x="10206290" y="3246775"/>
            <a:ext cx="816610"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function</a:t>
            </a:r>
            <a:endParaRPr sz="1750">
              <a:latin typeface="Cambria"/>
              <a:cs typeface="Cambria"/>
            </a:endParaRPr>
          </a:p>
        </p:txBody>
      </p:sp>
      <p:grpSp>
        <p:nvGrpSpPr>
          <p:cNvPr id="37" name="object 37"/>
          <p:cNvGrpSpPr/>
          <p:nvPr/>
        </p:nvGrpSpPr>
        <p:grpSpPr>
          <a:xfrm>
            <a:off x="4539184" y="2245001"/>
            <a:ext cx="6233795" cy="4622800"/>
            <a:chOff x="4539184" y="2245001"/>
            <a:chExt cx="6233795" cy="4622800"/>
          </a:xfrm>
        </p:grpSpPr>
        <p:sp>
          <p:nvSpPr>
            <p:cNvPr id="38" name="object 38"/>
            <p:cNvSpPr/>
            <p:nvPr/>
          </p:nvSpPr>
          <p:spPr>
            <a:xfrm>
              <a:off x="10636046" y="2482446"/>
              <a:ext cx="0" cy="678815"/>
            </a:xfrm>
            <a:custGeom>
              <a:avLst/>
              <a:gdLst/>
              <a:ahLst/>
              <a:cxnLst/>
              <a:rect l="l" t="t" r="r" b="b"/>
              <a:pathLst>
                <a:path h="678814">
                  <a:moveTo>
                    <a:pt x="0" y="678758"/>
                  </a:moveTo>
                  <a:lnTo>
                    <a:pt x="0" y="0"/>
                  </a:lnTo>
                </a:path>
              </a:pathLst>
            </a:custGeom>
            <a:ln w="9276">
              <a:solidFill>
                <a:srgbClr val="FFFFFF"/>
              </a:solidFill>
            </a:ln>
          </p:spPr>
          <p:txBody>
            <a:bodyPr wrap="square" lIns="0" tIns="0" rIns="0" bIns="0" rtlCol="0"/>
            <a:lstStyle/>
            <a:p>
              <a:endParaRPr/>
            </a:p>
          </p:txBody>
        </p:sp>
        <p:pic>
          <p:nvPicPr>
            <p:cNvPr id="39" name="object 39"/>
            <p:cNvPicPr/>
            <p:nvPr/>
          </p:nvPicPr>
          <p:blipFill>
            <a:blip r:embed="rId18" cstate="print"/>
            <a:stretch>
              <a:fillRect/>
            </a:stretch>
          </p:blipFill>
          <p:spPr>
            <a:xfrm>
              <a:off x="10515363" y="2245001"/>
              <a:ext cx="257414" cy="264342"/>
            </a:xfrm>
            <a:prstGeom prst="rect">
              <a:avLst/>
            </a:prstGeom>
          </p:spPr>
        </p:pic>
        <p:pic>
          <p:nvPicPr>
            <p:cNvPr id="40" name="object 40"/>
            <p:cNvPicPr/>
            <p:nvPr/>
          </p:nvPicPr>
          <p:blipFill>
            <a:blip r:embed="rId19" cstate="print"/>
            <a:stretch>
              <a:fillRect/>
            </a:stretch>
          </p:blipFill>
          <p:spPr>
            <a:xfrm>
              <a:off x="10553210" y="2271899"/>
              <a:ext cx="174855" cy="174837"/>
            </a:xfrm>
            <a:prstGeom prst="rect">
              <a:avLst/>
            </a:prstGeom>
          </p:spPr>
        </p:pic>
        <p:pic>
          <p:nvPicPr>
            <p:cNvPr id="41" name="object 41"/>
            <p:cNvPicPr/>
            <p:nvPr/>
          </p:nvPicPr>
          <p:blipFill>
            <a:blip r:embed="rId20" cstate="print"/>
            <a:stretch>
              <a:fillRect/>
            </a:stretch>
          </p:blipFill>
          <p:spPr>
            <a:xfrm>
              <a:off x="8254295" y="3650192"/>
              <a:ext cx="257414" cy="257386"/>
            </a:xfrm>
            <a:prstGeom prst="rect">
              <a:avLst/>
            </a:prstGeom>
          </p:spPr>
        </p:pic>
        <p:pic>
          <p:nvPicPr>
            <p:cNvPr id="42" name="object 42"/>
            <p:cNvPicPr/>
            <p:nvPr/>
          </p:nvPicPr>
          <p:blipFill>
            <a:blip r:embed="rId21" cstate="print"/>
            <a:stretch>
              <a:fillRect/>
            </a:stretch>
          </p:blipFill>
          <p:spPr>
            <a:xfrm>
              <a:off x="8294275" y="3675977"/>
              <a:ext cx="174855" cy="174837"/>
            </a:xfrm>
            <a:prstGeom prst="rect">
              <a:avLst/>
            </a:prstGeom>
          </p:spPr>
        </p:pic>
        <p:sp>
          <p:nvSpPr>
            <p:cNvPr id="43" name="object 43"/>
            <p:cNvSpPr/>
            <p:nvPr/>
          </p:nvSpPr>
          <p:spPr>
            <a:xfrm>
              <a:off x="7396341" y="3884483"/>
              <a:ext cx="861694" cy="843915"/>
            </a:xfrm>
            <a:custGeom>
              <a:avLst/>
              <a:gdLst/>
              <a:ahLst/>
              <a:cxnLst/>
              <a:rect l="l" t="t" r="r" b="b"/>
              <a:pathLst>
                <a:path w="861695" h="843914">
                  <a:moveTo>
                    <a:pt x="0" y="843763"/>
                  </a:moveTo>
                  <a:lnTo>
                    <a:pt x="861664" y="0"/>
                  </a:lnTo>
                </a:path>
              </a:pathLst>
            </a:custGeom>
            <a:ln w="18551">
              <a:solidFill>
                <a:srgbClr val="00AF50"/>
              </a:solidFill>
            </a:ln>
          </p:spPr>
          <p:txBody>
            <a:bodyPr wrap="square" lIns="0" tIns="0" rIns="0" bIns="0" rtlCol="0"/>
            <a:lstStyle/>
            <a:p>
              <a:endParaRPr/>
            </a:p>
          </p:txBody>
        </p:sp>
        <p:pic>
          <p:nvPicPr>
            <p:cNvPr id="44" name="object 44"/>
            <p:cNvPicPr/>
            <p:nvPr/>
          </p:nvPicPr>
          <p:blipFill>
            <a:blip r:embed="rId22" cstate="print"/>
            <a:stretch>
              <a:fillRect/>
            </a:stretch>
          </p:blipFill>
          <p:spPr>
            <a:xfrm>
              <a:off x="8201606" y="3824565"/>
              <a:ext cx="117621" cy="116867"/>
            </a:xfrm>
            <a:prstGeom prst="rect">
              <a:avLst/>
            </a:prstGeom>
          </p:spPr>
        </p:pic>
        <p:pic>
          <p:nvPicPr>
            <p:cNvPr id="45" name="object 45"/>
            <p:cNvPicPr/>
            <p:nvPr/>
          </p:nvPicPr>
          <p:blipFill>
            <a:blip r:embed="rId23" cstate="print"/>
            <a:stretch>
              <a:fillRect/>
            </a:stretch>
          </p:blipFill>
          <p:spPr>
            <a:xfrm>
              <a:off x="7252467" y="3733669"/>
              <a:ext cx="1377512" cy="1370408"/>
            </a:xfrm>
            <a:prstGeom prst="rect">
              <a:avLst/>
            </a:prstGeom>
          </p:spPr>
        </p:pic>
        <p:pic>
          <p:nvPicPr>
            <p:cNvPr id="46" name="object 46"/>
            <p:cNvPicPr/>
            <p:nvPr/>
          </p:nvPicPr>
          <p:blipFill>
            <a:blip r:embed="rId24" cstate="print"/>
            <a:stretch>
              <a:fillRect/>
            </a:stretch>
          </p:blipFill>
          <p:spPr>
            <a:xfrm>
              <a:off x="7500234" y="4007892"/>
              <a:ext cx="858324" cy="828039"/>
            </a:xfrm>
            <a:prstGeom prst="rect">
              <a:avLst/>
            </a:prstGeom>
          </p:spPr>
        </p:pic>
        <p:pic>
          <p:nvPicPr>
            <p:cNvPr id="47" name="object 47"/>
            <p:cNvPicPr/>
            <p:nvPr/>
          </p:nvPicPr>
          <p:blipFill>
            <a:blip r:embed="rId25" cstate="print"/>
            <a:stretch>
              <a:fillRect/>
            </a:stretch>
          </p:blipFill>
          <p:spPr>
            <a:xfrm>
              <a:off x="5861040" y="4603190"/>
              <a:ext cx="1683626" cy="1683446"/>
            </a:xfrm>
            <a:prstGeom prst="rect">
              <a:avLst/>
            </a:prstGeom>
          </p:spPr>
        </p:pic>
        <p:sp>
          <p:nvSpPr>
            <p:cNvPr id="48" name="object 48"/>
            <p:cNvSpPr/>
            <p:nvPr/>
          </p:nvSpPr>
          <p:spPr>
            <a:xfrm>
              <a:off x="5901299" y="4636899"/>
              <a:ext cx="1596390" cy="1587500"/>
            </a:xfrm>
            <a:custGeom>
              <a:avLst/>
              <a:gdLst/>
              <a:ahLst/>
              <a:cxnLst/>
              <a:rect l="l" t="t" r="r" b="b"/>
              <a:pathLst>
                <a:path w="1596390" h="1587500">
                  <a:moveTo>
                    <a:pt x="942367" y="1574799"/>
                  </a:moveTo>
                  <a:lnTo>
                    <a:pt x="637459" y="1574799"/>
                  </a:lnTo>
                  <a:lnTo>
                    <a:pt x="656289" y="1587499"/>
                  </a:lnTo>
                  <a:lnTo>
                    <a:pt x="923443" y="1587499"/>
                  </a:lnTo>
                  <a:lnTo>
                    <a:pt x="942367" y="1574799"/>
                  </a:lnTo>
                  <a:close/>
                </a:path>
                <a:path w="1596390" h="1587500">
                  <a:moveTo>
                    <a:pt x="677996" y="1562099"/>
                  </a:moveTo>
                  <a:lnTo>
                    <a:pt x="581338" y="1562099"/>
                  </a:lnTo>
                  <a:lnTo>
                    <a:pt x="599983" y="1574799"/>
                  </a:lnTo>
                  <a:lnTo>
                    <a:pt x="696548" y="1574799"/>
                  </a:lnTo>
                  <a:lnTo>
                    <a:pt x="677996" y="1562099"/>
                  </a:lnTo>
                  <a:close/>
                </a:path>
                <a:path w="1596390" h="1587500">
                  <a:moveTo>
                    <a:pt x="998673" y="1562099"/>
                  </a:moveTo>
                  <a:lnTo>
                    <a:pt x="901830" y="1562099"/>
                  </a:lnTo>
                  <a:lnTo>
                    <a:pt x="883185" y="1574799"/>
                  </a:lnTo>
                  <a:lnTo>
                    <a:pt x="980028" y="1574799"/>
                  </a:lnTo>
                  <a:lnTo>
                    <a:pt x="998673" y="1562099"/>
                  </a:lnTo>
                  <a:close/>
                </a:path>
                <a:path w="1596390" h="1587500">
                  <a:moveTo>
                    <a:pt x="622710" y="1549399"/>
                  </a:moveTo>
                  <a:lnTo>
                    <a:pt x="544419" y="1549399"/>
                  </a:lnTo>
                  <a:lnTo>
                    <a:pt x="562878" y="1562099"/>
                  </a:lnTo>
                  <a:lnTo>
                    <a:pt x="641076" y="1562099"/>
                  </a:lnTo>
                  <a:lnTo>
                    <a:pt x="622710" y="1549399"/>
                  </a:lnTo>
                  <a:close/>
                </a:path>
                <a:path w="1596390" h="1587500">
                  <a:moveTo>
                    <a:pt x="1054237" y="1549399"/>
                  </a:moveTo>
                  <a:lnTo>
                    <a:pt x="975668" y="1549399"/>
                  </a:lnTo>
                  <a:lnTo>
                    <a:pt x="957301" y="1562099"/>
                  </a:lnTo>
                  <a:lnTo>
                    <a:pt x="1035871" y="1562099"/>
                  </a:lnTo>
                  <a:lnTo>
                    <a:pt x="1054237" y="1549399"/>
                  </a:lnTo>
                  <a:close/>
                </a:path>
                <a:path w="1596390" h="1587500">
                  <a:moveTo>
                    <a:pt x="568166" y="1536699"/>
                  </a:moveTo>
                  <a:lnTo>
                    <a:pt x="507963" y="1536699"/>
                  </a:lnTo>
                  <a:lnTo>
                    <a:pt x="526052" y="1549399"/>
                  </a:lnTo>
                  <a:lnTo>
                    <a:pt x="586254" y="1549399"/>
                  </a:lnTo>
                  <a:lnTo>
                    <a:pt x="568166" y="1536699"/>
                  </a:lnTo>
                  <a:close/>
                </a:path>
                <a:path w="1596390" h="1587500">
                  <a:moveTo>
                    <a:pt x="1090693" y="1536699"/>
                  </a:moveTo>
                  <a:lnTo>
                    <a:pt x="1030212" y="1536699"/>
                  </a:lnTo>
                  <a:lnTo>
                    <a:pt x="1012124" y="1549399"/>
                  </a:lnTo>
                  <a:lnTo>
                    <a:pt x="1072512" y="1549399"/>
                  </a:lnTo>
                  <a:lnTo>
                    <a:pt x="1090693" y="1536699"/>
                  </a:lnTo>
                  <a:close/>
                </a:path>
                <a:path w="1596390" h="1587500">
                  <a:moveTo>
                    <a:pt x="497017" y="1511299"/>
                  </a:moveTo>
                  <a:lnTo>
                    <a:pt x="454347" y="1511299"/>
                  </a:lnTo>
                  <a:lnTo>
                    <a:pt x="489967" y="1536699"/>
                  </a:lnTo>
                  <a:lnTo>
                    <a:pt x="550170" y="1536699"/>
                  </a:lnTo>
                  <a:lnTo>
                    <a:pt x="532360" y="1523999"/>
                  </a:lnTo>
                  <a:lnTo>
                    <a:pt x="514642" y="1523999"/>
                  </a:lnTo>
                  <a:lnTo>
                    <a:pt x="497017" y="1511299"/>
                  </a:lnTo>
                  <a:close/>
                </a:path>
                <a:path w="1596390" h="1587500">
                  <a:moveTo>
                    <a:pt x="1144309" y="1511299"/>
                  </a:moveTo>
                  <a:lnTo>
                    <a:pt x="1101360" y="1511299"/>
                  </a:lnTo>
                  <a:lnTo>
                    <a:pt x="1083736" y="1523999"/>
                  </a:lnTo>
                  <a:lnTo>
                    <a:pt x="1066111" y="1523999"/>
                  </a:lnTo>
                  <a:lnTo>
                    <a:pt x="1048115" y="1536699"/>
                  </a:lnTo>
                  <a:lnTo>
                    <a:pt x="1108689" y="1536699"/>
                  </a:lnTo>
                  <a:lnTo>
                    <a:pt x="1144309" y="1511299"/>
                  </a:lnTo>
                  <a:close/>
                </a:path>
                <a:path w="1596390" h="1587500">
                  <a:moveTo>
                    <a:pt x="236378" y="1334750"/>
                  </a:moveTo>
                  <a:lnTo>
                    <a:pt x="257135" y="1384299"/>
                  </a:lnTo>
                  <a:lnTo>
                    <a:pt x="287654" y="1409699"/>
                  </a:lnTo>
                  <a:lnTo>
                    <a:pt x="319286" y="1435099"/>
                  </a:lnTo>
                  <a:lnTo>
                    <a:pt x="351752" y="1460499"/>
                  </a:lnTo>
                  <a:lnTo>
                    <a:pt x="368449" y="1473199"/>
                  </a:lnTo>
                  <a:lnTo>
                    <a:pt x="385239" y="1473199"/>
                  </a:lnTo>
                  <a:lnTo>
                    <a:pt x="436815" y="1511299"/>
                  </a:lnTo>
                  <a:lnTo>
                    <a:pt x="479578" y="1511299"/>
                  </a:lnTo>
                  <a:lnTo>
                    <a:pt x="445071" y="1485899"/>
                  </a:lnTo>
                  <a:lnTo>
                    <a:pt x="428188" y="1485899"/>
                  </a:lnTo>
                  <a:lnTo>
                    <a:pt x="394701" y="1460499"/>
                  </a:lnTo>
                  <a:lnTo>
                    <a:pt x="378282" y="1447799"/>
                  </a:lnTo>
                  <a:lnTo>
                    <a:pt x="362049" y="1447799"/>
                  </a:lnTo>
                  <a:lnTo>
                    <a:pt x="330324" y="1422399"/>
                  </a:lnTo>
                  <a:lnTo>
                    <a:pt x="314740" y="1409699"/>
                  </a:lnTo>
                  <a:lnTo>
                    <a:pt x="299435" y="1396999"/>
                  </a:lnTo>
                  <a:lnTo>
                    <a:pt x="284407" y="1384299"/>
                  </a:lnTo>
                  <a:lnTo>
                    <a:pt x="255002" y="1358899"/>
                  </a:lnTo>
                  <a:lnTo>
                    <a:pt x="231997" y="1358899"/>
                  </a:lnTo>
                  <a:lnTo>
                    <a:pt x="240809" y="1346199"/>
                  </a:lnTo>
                  <a:lnTo>
                    <a:pt x="243932" y="1346199"/>
                  </a:lnTo>
                  <a:lnTo>
                    <a:pt x="236378" y="1334750"/>
                  </a:lnTo>
                  <a:close/>
                </a:path>
                <a:path w="1596390" h="1587500">
                  <a:moveTo>
                    <a:pt x="1176497" y="88899"/>
                  </a:moveTo>
                  <a:lnTo>
                    <a:pt x="1133734" y="88899"/>
                  </a:lnTo>
                  <a:lnTo>
                    <a:pt x="1150895" y="101599"/>
                  </a:lnTo>
                  <a:lnTo>
                    <a:pt x="1167778" y="114299"/>
                  </a:lnTo>
                  <a:lnTo>
                    <a:pt x="1184568" y="114299"/>
                  </a:lnTo>
                  <a:lnTo>
                    <a:pt x="1201172" y="126999"/>
                  </a:lnTo>
                  <a:lnTo>
                    <a:pt x="1233824" y="152399"/>
                  </a:lnTo>
                  <a:lnTo>
                    <a:pt x="1265456" y="177799"/>
                  </a:lnTo>
                  <a:lnTo>
                    <a:pt x="1281040" y="177799"/>
                  </a:lnTo>
                  <a:lnTo>
                    <a:pt x="1296346" y="190499"/>
                  </a:lnTo>
                  <a:lnTo>
                    <a:pt x="1311280" y="203199"/>
                  </a:lnTo>
                  <a:lnTo>
                    <a:pt x="1326122" y="228599"/>
                  </a:lnTo>
                  <a:lnTo>
                    <a:pt x="1340686" y="241299"/>
                  </a:lnTo>
                  <a:lnTo>
                    <a:pt x="1382614" y="279399"/>
                  </a:lnTo>
                  <a:lnTo>
                    <a:pt x="1420183" y="330199"/>
                  </a:lnTo>
                  <a:lnTo>
                    <a:pt x="1431871" y="342899"/>
                  </a:lnTo>
                  <a:lnTo>
                    <a:pt x="1443095" y="355599"/>
                  </a:lnTo>
                  <a:lnTo>
                    <a:pt x="1453762" y="368299"/>
                  </a:lnTo>
                  <a:lnTo>
                    <a:pt x="1464059" y="393699"/>
                  </a:lnTo>
                  <a:lnTo>
                    <a:pt x="1473892" y="406399"/>
                  </a:lnTo>
                  <a:lnTo>
                    <a:pt x="1483354" y="419099"/>
                  </a:lnTo>
                  <a:lnTo>
                    <a:pt x="1492351" y="444499"/>
                  </a:lnTo>
                  <a:lnTo>
                    <a:pt x="1500886" y="457199"/>
                  </a:lnTo>
                  <a:lnTo>
                    <a:pt x="1508863" y="469899"/>
                  </a:lnTo>
                  <a:lnTo>
                    <a:pt x="1516562" y="495299"/>
                  </a:lnTo>
                  <a:lnTo>
                    <a:pt x="1523705" y="507999"/>
                  </a:lnTo>
                  <a:lnTo>
                    <a:pt x="1530384" y="533399"/>
                  </a:lnTo>
                  <a:lnTo>
                    <a:pt x="1536692" y="546099"/>
                  </a:lnTo>
                  <a:lnTo>
                    <a:pt x="1542536" y="558799"/>
                  </a:lnTo>
                  <a:lnTo>
                    <a:pt x="1547823" y="584199"/>
                  </a:lnTo>
                  <a:lnTo>
                    <a:pt x="1552832" y="596899"/>
                  </a:lnTo>
                  <a:lnTo>
                    <a:pt x="1557285" y="622299"/>
                  </a:lnTo>
                  <a:lnTo>
                    <a:pt x="1561366" y="634999"/>
                  </a:lnTo>
                  <a:lnTo>
                    <a:pt x="1564984" y="660399"/>
                  </a:lnTo>
                  <a:lnTo>
                    <a:pt x="1568045" y="673099"/>
                  </a:lnTo>
                  <a:lnTo>
                    <a:pt x="1570828" y="685799"/>
                  </a:lnTo>
                  <a:lnTo>
                    <a:pt x="1572961" y="711199"/>
                  </a:lnTo>
                  <a:lnTo>
                    <a:pt x="1574817" y="723899"/>
                  </a:lnTo>
                  <a:lnTo>
                    <a:pt x="1576208" y="749299"/>
                  </a:lnTo>
                  <a:lnTo>
                    <a:pt x="1577136" y="761999"/>
                  </a:lnTo>
                  <a:lnTo>
                    <a:pt x="1577600" y="787399"/>
                  </a:lnTo>
                  <a:lnTo>
                    <a:pt x="1577600" y="800099"/>
                  </a:lnTo>
                  <a:lnTo>
                    <a:pt x="1577228" y="825499"/>
                  </a:lnTo>
                  <a:lnTo>
                    <a:pt x="1576301" y="838199"/>
                  </a:lnTo>
                  <a:lnTo>
                    <a:pt x="1575002" y="863599"/>
                  </a:lnTo>
                  <a:lnTo>
                    <a:pt x="1573240" y="876299"/>
                  </a:lnTo>
                  <a:lnTo>
                    <a:pt x="1571013" y="901699"/>
                  </a:lnTo>
                  <a:lnTo>
                    <a:pt x="1568416" y="914399"/>
                  </a:lnTo>
                  <a:lnTo>
                    <a:pt x="1565262" y="939799"/>
                  </a:lnTo>
                  <a:lnTo>
                    <a:pt x="1561737" y="952499"/>
                  </a:lnTo>
                  <a:lnTo>
                    <a:pt x="1557749" y="965199"/>
                  </a:lnTo>
                  <a:lnTo>
                    <a:pt x="1553296" y="990599"/>
                  </a:lnTo>
                  <a:lnTo>
                    <a:pt x="1548380" y="1003299"/>
                  </a:lnTo>
                  <a:lnTo>
                    <a:pt x="1543092" y="1028699"/>
                  </a:lnTo>
                  <a:lnTo>
                    <a:pt x="1537341" y="1041399"/>
                  </a:lnTo>
                  <a:lnTo>
                    <a:pt x="1531126" y="1066799"/>
                  </a:lnTo>
                  <a:lnTo>
                    <a:pt x="1524447" y="1079499"/>
                  </a:lnTo>
                  <a:lnTo>
                    <a:pt x="1517304" y="1092199"/>
                  </a:lnTo>
                  <a:lnTo>
                    <a:pt x="1509791" y="1117599"/>
                  </a:lnTo>
                  <a:lnTo>
                    <a:pt x="1501813" y="1130299"/>
                  </a:lnTo>
                  <a:lnTo>
                    <a:pt x="1493372" y="1142999"/>
                  </a:lnTo>
                  <a:lnTo>
                    <a:pt x="1484467" y="1168399"/>
                  </a:lnTo>
                  <a:lnTo>
                    <a:pt x="1475191" y="1181099"/>
                  </a:lnTo>
                  <a:lnTo>
                    <a:pt x="1465358" y="1193799"/>
                  </a:lnTo>
                  <a:lnTo>
                    <a:pt x="1455154" y="1219199"/>
                  </a:lnTo>
                  <a:lnTo>
                    <a:pt x="1444486" y="1231899"/>
                  </a:lnTo>
                  <a:lnTo>
                    <a:pt x="1433355" y="1244599"/>
                  </a:lnTo>
                  <a:lnTo>
                    <a:pt x="1421852" y="1257299"/>
                  </a:lnTo>
                  <a:lnTo>
                    <a:pt x="1409886" y="1282699"/>
                  </a:lnTo>
                  <a:lnTo>
                    <a:pt x="1397363" y="1295399"/>
                  </a:lnTo>
                  <a:lnTo>
                    <a:pt x="1384562" y="1308099"/>
                  </a:lnTo>
                  <a:lnTo>
                    <a:pt x="1371205" y="1320799"/>
                  </a:lnTo>
                  <a:lnTo>
                    <a:pt x="1357383" y="1333499"/>
                  </a:lnTo>
                  <a:lnTo>
                    <a:pt x="1343190" y="1358899"/>
                  </a:lnTo>
                  <a:lnTo>
                    <a:pt x="1314063" y="1384299"/>
                  </a:lnTo>
                  <a:lnTo>
                    <a:pt x="1283730" y="1409699"/>
                  </a:lnTo>
                  <a:lnTo>
                    <a:pt x="1252377" y="1435099"/>
                  </a:lnTo>
                  <a:lnTo>
                    <a:pt x="1236329" y="1435099"/>
                  </a:lnTo>
                  <a:lnTo>
                    <a:pt x="1203677" y="1460499"/>
                  </a:lnTo>
                  <a:lnTo>
                    <a:pt x="1170282" y="1485899"/>
                  </a:lnTo>
                  <a:lnTo>
                    <a:pt x="1153307" y="1485899"/>
                  </a:lnTo>
                  <a:lnTo>
                    <a:pt x="1118892" y="1511299"/>
                  </a:lnTo>
                  <a:lnTo>
                    <a:pt x="1161841" y="1511299"/>
                  </a:lnTo>
                  <a:lnTo>
                    <a:pt x="1196534" y="1485899"/>
                  </a:lnTo>
                  <a:lnTo>
                    <a:pt x="1213417" y="1473199"/>
                  </a:lnTo>
                  <a:lnTo>
                    <a:pt x="1230299" y="1473199"/>
                  </a:lnTo>
                  <a:lnTo>
                    <a:pt x="1263323" y="1447799"/>
                  </a:lnTo>
                  <a:lnTo>
                    <a:pt x="1295325" y="1422399"/>
                  </a:lnTo>
                  <a:lnTo>
                    <a:pt x="1326493" y="1396999"/>
                  </a:lnTo>
                  <a:lnTo>
                    <a:pt x="1356270" y="1371599"/>
                  </a:lnTo>
                  <a:lnTo>
                    <a:pt x="1370833" y="1346199"/>
                  </a:lnTo>
                  <a:lnTo>
                    <a:pt x="1384933" y="1333499"/>
                  </a:lnTo>
                  <a:lnTo>
                    <a:pt x="1398569" y="1320799"/>
                  </a:lnTo>
                  <a:lnTo>
                    <a:pt x="1411741" y="1308099"/>
                  </a:lnTo>
                  <a:lnTo>
                    <a:pt x="1424450" y="1295399"/>
                  </a:lnTo>
                  <a:lnTo>
                    <a:pt x="1436787" y="1269999"/>
                  </a:lnTo>
                  <a:lnTo>
                    <a:pt x="1448568" y="1257299"/>
                  </a:lnTo>
                  <a:lnTo>
                    <a:pt x="1459978" y="1244599"/>
                  </a:lnTo>
                  <a:lnTo>
                    <a:pt x="1470831" y="1219199"/>
                  </a:lnTo>
                  <a:lnTo>
                    <a:pt x="1481313" y="1206499"/>
                  </a:lnTo>
                  <a:lnTo>
                    <a:pt x="1491331" y="1193799"/>
                  </a:lnTo>
                  <a:lnTo>
                    <a:pt x="1500886" y="1168399"/>
                  </a:lnTo>
                  <a:lnTo>
                    <a:pt x="1509883" y="1155699"/>
                  </a:lnTo>
                  <a:lnTo>
                    <a:pt x="1518603" y="1142999"/>
                  </a:lnTo>
                  <a:lnTo>
                    <a:pt x="1526766" y="1117599"/>
                  </a:lnTo>
                  <a:lnTo>
                    <a:pt x="1534465" y="1104899"/>
                  </a:lnTo>
                  <a:lnTo>
                    <a:pt x="1541793" y="1092199"/>
                  </a:lnTo>
                  <a:lnTo>
                    <a:pt x="1548565" y="1066799"/>
                  </a:lnTo>
                  <a:lnTo>
                    <a:pt x="1554966" y="1054099"/>
                  </a:lnTo>
                  <a:lnTo>
                    <a:pt x="1560902" y="1028699"/>
                  </a:lnTo>
                  <a:lnTo>
                    <a:pt x="1566283" y="1015999"/>
                  </a:lnTo>
                  <a:lnTo>
                    <a:pt x="1571292" y="990599"/>
                  </a:lnTo>
                  <a:lnTo>
                    <a:pt x="1575837" y="977899"/>
                  </a:lnTo>
                  <a:lnTo>
                    <a:pt x="1579919" y="952499"/>
                  </a:lnTo>
                  <a:lnTo>
                    <a:pt x="1583536" y="939799"/>
                  </a:lnTo>
                  <a:lnTo>
                    <a:pt x="1586690" y="914399"/>
                  </a:lnTo>
                  <a:lnTo>
                    <a:pt x="1589473" y="901699"/>
                  </a:lnTo>
                  <a:lnTo>
                    <a:pt x="1591699" y="876299"/>
                  </a:lnTo>
                  <a:lnTo>
                    <a:pt x="1593462" y="863599"/>
                  </a:lnTo>
                  <a:lnTo>
                    <a:pt x="1594853" y="838199"/>
                  </a:lnTo>
                  <a:lnTo>
                    <a:pt x="1595688" y="825499"/>
                  </a:lnTo>
                  <a:lnTo>
                    <a:pt x="1596152" y="800099"/>
                  </a:lnTo>
                  <a:lnTo>
                    <a:pt x="1596152" y="787399"/>
                  </a:lnTo>
                  <a:lnTo>
                    <a:pt x="1595688" y="761999"/>
                  </a:lnTo>
                  <a:lnTo>
                    <a:pt x="1594760" y="749299"/>
                  </a:lnTo>
                  <a:lnTo>
                    <a:pt x="1593369" y="723899"/>
                  </a:lnTo>
                  <a:lnTo>
                    <a:pt x="1591421" y="711199"/>
                  </a:lnTo>
                  <a:lnTo>
                    <a:pt x="1589195" y="685799"/>
                  </a:lnTo>
                  <a:lnTo>
                    <a:pt x="1586412" y="673099"/>
                  </a:lnTo>
                  <a:lnTo>
                    <a:pt x="1583165" y="647699"/>
                  </a:lnTo>
                  <a:lnTo>
                    <a:pt x="1579455" y="634999"/>
                  </a:lnTo>
                  <a:lnTo>
                    <a:pt x="1575280" y="609599"/>
                  </a:lnTo>
                  <a:lnTo>
                    <a:pt x="1570735" y="596899"/>
                  </a:lnTo>
                  <a:lnTo>
                    <a:pt x="1565633" y="571499"/>
                  </a:lnTo>
                  <a:lnTo>
                    <a:pt x="1560160" y="558799"/>
                  </a:lnTo>
                  <a:lnTo>
                    <a:pt x="1554224" y="546099"/>
                  </a:lnTo>
                  <a:lnTo>
                    <a:pt x="1547823" y="520699"/>
                  </a:lnTo>
                  <a:lnTo>
                    <a:pt x="1540866" y="507999"/>
                  </a:lnTo>
                  <a:lnTo>
                    <a:pt x="1533538" y="482599"/>
                  </a:lnTo>
                  <a:lnTo>
                    <a:pt x="1525746" y="469899"/>
                  </a:lnTo>
                  <a:lnTo>
                    <a:pt x="1517490" y="444499"/>
                  </a:lnTo>
                  <a:lnTo>
                    <a:pt x="1508770" y="431799"/>
                  </a:lnTo>
                  <a:lnTo>
                    <a:pt x="1499587" y="419099"/>
                  </a:lnTo>
                  <a:lnTo>
                    <a:pt x="1489940" y="393699"/>
                  </a:lnTo>
                  <a:lnTo>
                    <a:pt x="1479829" y="380999"/>
                  </a:lnTo>
                  <a:lnTo>
                    <a:pt x="1469346" y="368299"/>
                  </a:lnTo>
                  <a:lnTo>
                    <a:pt x="1458308" y="342899"/>
                  </a:lnTo>
                  <a:lnTo>
                    <a:pt x="1446805" y="330199"/>
                  </a:lnTo>
                  <a:lnTo>
                    <a:pt x="1434839" y="317499"/>
                  </a:lnTo>
                  <a:lnTo>
                    <a:pt x="1422502" y="304799"/>
                  </a:lnTo>
                  <a:lnTo>
                    <a:pt x="1409701" y="279399"/>
                  </a:lnTo>
                  <a:lnTo>
                    <a:pt x="1396343" y="266699"/>
                  </a:lnTo>
                  <a:lnTo>
                    <a:pt x="1382521" y="253999"/>
                  </a:lnTo>
                  <a:lnTo>
                    <a:pt x="1353487" y="228599"/>
                  </a:lnTo>
                  <a:lnTo>
                    <a:pt x="1338645" y="203199"/>
                  </a:lnTo>
                  <a:lnTo>
                    <a:pt x="1323525" y="190499"/>
                  </a:lnTo>
                  <a:lnTo>
                    <a:pt x="1308126" y="177799"/>
                  </a:lnTo>
                  <a:lnTo>
                    <a:pt x="1292450" y="165099"/>
                  </a:lnTo>
                  <a:lnTo>
                    <a:pt x="1260447" y="139699"/>
                  </a:lnTo>
                  <a:lnTo>
                    <a:pt x="1244028" y="139699"/>
                  </a:lnTo>
                  <a:lnTo>
                    <a:pt x="1210727" y="114299"/>
                  </a:lnTo>
                  <a:lnTo>
                    <a:pt x="1176497" y="88899"/>
                  </a:lnTo>
                  <a:close/>
                </a:path>
                <a:path w="1596390" h="1587500">
                  <a:moveTo>
                    <a:pt x="226102" y="1355799"/>
                  </a:moveTo>
                  <a:lnTo>
                    <a:pt x="227823" y="1358899"/>
                  </a:lnTo>
                  <a:lnTo>
                    <a:pt x="228193" y="1357852"/>
                  </a:lnTo>
                  <a:lnTo>
                    <a:pt x="226102" y="1355799"/>
                  </a:lnTo>
                  <a:close/>
                </a:path>
                <a:path w="1596390" h="1587500">
                  <a:moveTo>
                    <a:pt x="240809" y="1346199"/>
                  </a:moveTo>
                  <a:lnTo>
                    <a:pt x="231997" y="1358899"/>
                  </a:lnTo>
                  <a:lnTo>
                    <a:pt x="252312" y="1358899"/>
                  </a:lnTo>
                  <a:lnTo>
                    <a:pt x="248434" y="1353022"/>
                  </a:lnTo>
                  <a:lnTo>
                    <a:pt x="240809" y="1346199"/>
                  </a:lnTo>
                  <a:close/>
                </a:path>
                <a:path w="1596390" h="1587500">
                  <a:moveTo>
                    <a:pt x="248434" y="1353022"/>
                  </a:moveTo>
                  <a:lnTo>
                    <a:pt x="252312" y="1358899"/>
                  </a:lnTo>
                  <a:lnTo>
                    <a:pt x="255002" y="1358899"/>
                  </a:lnTo>
                  <a:lnTo>
                    <a:pt x="248434" y="1353022"/>
                  </a:lnTo>
                  <a:close/>
                </a:path>
                <a:path w="1596390" h="1587500">
                  <a:moveTo>
                    <a:pt x="235553" y="1333499"/>
                  </a:moveTo>
                  <a:lnTo>
                    <a:pt x="220958" y="1333499"/>
                  </a:lnTo>
                  <a:lnTo>
                    <a:pt x="218087" y="1341361"/>
                  </a:lnTo>
                  <a:lnTo>
                    <a:pt x="226102" y="1355799"/>
                  </a:lnTo>
                  <a:lnTo>
                    <a:pt x="228193" y="1357852"/>
                  </a:lnTo>
                  <a:lnTo>
                    <a:pt x="236378" y="1334750"/>
                  </a:lnTo>
                  <a:lnTo>
                    <a:pt x="235553" y="1333499"/>
                  </a:lnTo>
                  <a:close/>
                </a:path>
                <a:path w="1596390" h="1587500">
                  <a:moveTo>
                    <a:pt x="218087" y="1341361"/>
                  </a:moveTo>
                  <a:lnTo>
                    <a:pt x="216320" y="1346199"/>
                  </a:lnTo>
                  <a:lnTo>
                    <a:pt x="226102" y="1355799"/>
                  </a:lnTo>
                  <a:lnTo>
                    <a:pt x="218087" y="1341361"/>
                  </a:lnTo>
                  <a:close/>
                </a:path>
                <a:path w="1596390" h="1587500">
                  <a:moveTo>
                    <a:pt x="243932" y="1346199"/>
                  </a:moveTo>
                  <a:lnTo>
                    <a:pt x="240809" y="1346199"/>
                  </a:lnTo>
                  <a:lnTo>
                    <a:pt x="248434" y="1353022"/>
                  </a:lnTo>
                  <a:lnTo>
                    <a:pt x="243932" y="1346199"/>
                  </a:lnTo>
                  <a:close/>
                </a:path>
                <a:path w="1596390" h="1587500">
                  <a:moveTo>
                    <a:pt x="460098" y="88899"/>
                  </a:moveTo>
                  <a:lnTo>
                    <a:pt x="417057" y="88899"/>
                  </a:lnTo>
                  <a:lnTo>
                    <a:pt x="399803" y="101599"/>
                  </a:lnTo>
                  <a:lnTo>
                    <a:pt x="349433" y="139699"/>
                  </a:lnTo>
                  <a:lnTo>
                    <a:pt x="316781" y="165099"/>
                  </a:lnTo>
                  <a:lnTo>
                    <a:pt x="269751" y="203199"/>
                  </a:lnTo>
                  <a:lnTo>
                    <a:pt x="239696" y="228599"/>
                  </a:lnTo>
                  <a:lnTo>
                    <a:pt x="211033" y="253999"/>
                  </a:lnTo>
                  <a:lnTo>
                    <a:pt x="171516" y="304799"/>
                  </a:lnTo>
                  <a:lnTo>
                    <a:pt x="159179" y="317499"/>
                  </a:lnTo>
                  <a:lnTo>
                    <a:pt x="147398" y="330199"/>
                  </a:lnTo>
                  <a:lnTo>
                    <a:pt x="136081" y="355599"/>
                  </a:lnTo>
                  <a:lnTo>
                    <a:pt x="125135" y="368299"/>
                  </a:lnTo>
                  <a:lnTo>
                    <a:pt x="114746" y="380999"/>
                  </a:lnTo>
                  <a:lnTo>
                    <a:pt x="104728" y="406399"/>
                  </a:lnTo>
                  <a:lnTo>
                    <a:pt x="95173" y="419099"/>
                  </a:lnTo>
                  <a:lnTo>
                    <a:pt x="86082" y="431799"/>
                  </a:lnTo>
                  <a:lnTo>
                    <a:pt x="77456" y="457199"/>
                  </a:lnTo>
                  <a:lnTo>
                    <a:pt x="69293" y="469899"/>
                  </a:lnTo>
                  <a:lnTo>
                    <a:pt x="61593" y="482599"/>
                  </a:lnTo>
                  <a:lnTo>
                    <a:pt x="54358" y="507999"/>
                  </a:lnTo>
                  <a:lnTo>
                    <a:pt x="47494" y="520699"/>
                  </a:lnTo>
                  <a:lnTo>
                    <a:pt x="41186" y="546099"/>
                  </a:lnTo>
                  <a:lnTo>
                    <a:pt x="35249" y="558799"/>
                  </a:lnTo>
                  <a:lnTo>
                    <a:pt x="29869" y="584199"/>
                  </a:lnTo>
                  <a:lnTo>
                    <a:pt x="24860" y="596899"/>
                  </a:lnTo>
                  <a:lnTo>
                    <a:pt x="20314" y="622299"/>
                  </a:lnTo>
                  <a:lnTo>
                    <a:pt x="16140" y="634999"/>
                  </a:lnTo>
                  <a:lnTo>
                    <a:pt x="12615" y="647699"/>
                  </a:lnTo>
                  <a:lnTo>
                    <a:pt x="9461" y="673099"/>
                  </a:lnTo>
                  <a:lnTo>
                    <a:pt x="6771" y="685799"/>
                  </a:lnTo>
                  <a:lnTo>
                    <a:pt x="4545" y="711199"/>
                  </a:lnTo>
                  <a:lnTo>
                    <a:pt x="2690" y="723899"/>
                  </a:lnTo>
                  <a:lnTo>
                    <a:pt x="1298" y="749299"/>
                  </a:lnTo>
                  <a:lnTo>
                    <a:pt x="463" y="761999"/>
                  </a:lnTo>
                  <a:lnTo>
                    <a:pt x="0" y="787399"/>
                  </a:lnTo>
                  <a:lnTo>
                    <a:pt x="92" y="812799"/>
                  </a:lnTo>
                  <a:lnTo>
                    <a:pt x="1484" y="850899"/>
                  </a:lnTo>
                  <a:lnTo>
                    <a:pt x="2875" y="863599"/>
                  </a:lnTo>
                  <a:lnTo>
                    <a:pt x="4730" y="888999"/>
                  </a:lnTo>
                  <a:lnTo>
                    <a:pt x="7049" y="901699"/>
                  </a:lnTo>
                  <a:lnTo>
                    <a:pt x="9832" y="927099"/>
                  </a:lnTo>
                  <a:lnTo>
                    <a:pt x="12986" y="939799"/>
                  </a:lnTo>
                  <a:lnTo>
                    <a:pt x="16789" y="965199"/>
                  </a:lnTo>
                  <a:lnTo>
                    <a:pt x="20871" y="977899"/>
                  </a:lnTo>
                  <a:lnTo>
                    <a:pt x="25509" y="990599"/>
                  </a:lnTo>
                  <a:lnTo>
                    <a:pt x="30518" y="1015999"/>
                  </a:lnTo>
                  <a:lnTo>
                    <a:pt x="35991" y="1028699"/>
                  </a:lnTo>
                  <a:lnTo>
                    <a:pt x="42021" y="1054099"/>
                  </a:lnTo>
                  <a:lnTo>
                    <a:pt x="48421" y="1066799"/>
                  </a:lnTo>
                  <a:lnTo>
                    <a:pt x="55286" y="1092199"/>
                  </a:lnTo>
                  <a:lnTo>
                    <a:pt x="62706" y="1104899"/>
                  </a:lnTo>
                  <a:lnTo>
                    <a:pt x="70498" y="1130299"/>
                  </a:lnTo>
                  <a:lnTo>
                    <a:pt x="78754" y="1142999"/>
                  </a:lnTo>
                  <a:lnTo>
                    <a:pt x="87474" y="1155699"/>
                  </a:lnTo>
                  <a:lnTo>
                    <a:pt x="96657" y="1181099"/>
                  </a:lnTo>
                  <a:lnTo>
                    <a:pt x="106305" y="1193799"/>
                  </a:lnTo>
                  <a:lnTo>
                    <a:pt x="116416" y="1206499"/>
                  </a:lnTo>
                  <a:lnTo>
                    <a:pt x="126990" y="1231899"/>
                  </a:lnTo>
                  <a:lnTo>
                    <a:pt x="137936" y="1244599"/>
                  </a:lnTo>
                  <a:lnTo>
                    <a:pt x="149439" y="1257299"/>
                  </a:lnTo>
                  <a:lnTo>
                    <a:pt x="161405" y="1282699"/>
                  </a:lnTo>
                  <a:lnTo>
                    <a:pt x="173742" y="1295399"/>
                  </a:lnTo>
                  <a:lnTo>
                    <a:pt x="186636" y="1308099"/>
                  </a:lnTo>
                  <a:lnTo>
                    <a:pt x="199901" y="1320799"/>
                  </a:lnTo>
                  <a:lnTo>
                    <a:pt x="213723" y="1333499"/>
                  </a:lnTo>
                  <a:lnTo>
                    <a:pt x="218087" y="1341361"/>
                  </a:lnTo>
                  <a:lnTo>
                    <a:pt x="220958" y="1333499"/>
                  </a:lnTo>
                  <a:lnTo>
                    <a:pt x="235553" y="1333499"/>
                  </a:lnTo>
                  <a:lnTo>
                    <a:pt x="227173" y="1320799"/>
                  </a:lnTo>
                  <a:lnTo>
                    <a:pt x="188213" y="1282699"/>
                  </a:lnTo>
                  <a:lnTo>
                    <a:pt x="164466" y="1244599"/>
                  </a:lnTo>
                  <a:lnTo>
                    <a:pt x="153242" y="1231899"/>
                  </a:lnTo>
                  <a:lnTo>
                    <a:pt x="142482" y="1219199"/>
                  </a:lnTo>
                  <a:lnTo>
                    <a:pt x="132185" y="1206499"/>
                  </a:lnTo>
                  <a:lnTo>
                    <a:pt x="122260" y="1181099"/>
                  </a:lnTo>
                  <a:lnTo>
                    <a:pt x="112891" y="1168399"/>
                  </a:lnTo>
                  <a:lnTo>
                    <a:pt x="103986" y="1155699"/>
                  </a:lnTo>
                  <a:lnTo>
                    <a:pt x="95451" y="1130299"/>
                  </a:lnTo>
                  <a:lnTo>
                    <a:pt x="87381" y="1117599"/>
                  </a:lnTo>
                  <a:lnTo>
                    <a:pt x="79775" y="1104899"/>
                  </a:lnTo>
                  <a:lnTo>
                    <a:pt x="72539" y="1079499"/>
                  </a:lnTo>
                  <a:lnTo>
                    <a:pt x="65768" y="1066799"/>
                  </a:lnTo>
                  <a:lnTo>
                    <a:pt x="59553" y="1041399"/>
                  </a:lnTo>
                  <a:lnTo>
                    <a:pt x="53709" y="1028699"/>
                  </a:lnTo>
                  <a:lnTo>
                    <a:pt x="48328" y="1015999"/>
                  </a:lnTo>
                  <a:lnTo>
                    <a:pt x="43412" y="990599"/>
                  </a:lnTo>
                  <a:lnTo>
                    <a:pt x="38959" y="977899"/>
                  </a:lnTo>
                  <a:lnTo>
                    <a:pt x="34878" y="952499"/>
                  </a:lnTo>
                  <a:lnTo>
                    <a:pt x="31260" y="939799"/>
                  </a:lnTo>
                  <a:lnTo>
                    <a:pt x="28199" y="914399"/>
                  </a:lnTo>
                  <a:lnTo>
                    <a:pt x="25416" y="901699"/>
                  </a:lnTo>
                  <a:lnTo>
                    <a:pt x="23190" y="876299"/>
                  </a:lnTo>
                  <a:lnTo>
                    <a:pt x="21335" y="863599"/>
                  </a:lnTo>
                  <a:lnTo>
                    <a:pt x="19943" y="838199"/>
                  </a:lnTo>
                  <a:lnTo>
                    <a:pt x="19108" y="825499"/>
                  </a:lnTo>
                  <a:lnTo>
                    <a:pt x="18645" y="800099"/>
                  </a:lnTo>
                  <a:lnTo>
                    <a:pt x="18552" y="787399"/>
                  </a:lnTo>
                  <a:lnTo>
                    <a:pt x="18923" y="774699"/>
                  </a:lnTo>
                  <a:lnTo>
                    <a:pt x="19851" y="749299"/>
                  </a:lnTo>
                  <a:lnTo>
                    <a:pt x="21149" y="736599"/>
                  </a:lnTo>
                  <a:lnTo>
                    <a:pt x="23004" y="711199"/>
                  </a:lnTo>
                  <a:lnTo>
                    <a:pt x="25138" y="698499"/>
                  </a:lnTo>
                  <a:lnTo>
                    <a:pt x="27828" y="673099"/>
                  </a:lnTo>
                  <a:lnTo>
                    <a:pt x="30889" y="660399"/>
                  </a:lnTo>
                  <a:lnTo>
                    <a:pt x="34414" y="634999"/>
                  </a:lnTo>
                  <a:lnTo>
                    <a:pt x="38403" y="622299"/>
                  </a:lnTo>
                  <a:lnTo>
                    <a:pt x="42855" y="596899"/>
                  </a:lnTo>
                  <a:lnTo>
                    <a:pt x="47772" y="584199"/>
                  </a:lnTo>
                  <a:lnTo>
                    <a:pt x="53059" y="571499"/>
                  </a:lnTo>
                  <a:lnTo>
                    <a:pt x="58810" y="546099"/>
                  </a:lnTo>
                  <a:lnTo>
                    <a:pt x="65026" y="533399"/>
                  </a:lnTo>
                  <a:lnTo>
                    <a:pt x="71704" y="507999"/>
                  </a:lnTo>
                  <a:lnTo>
                    <a:pt x="78754" y="495299"/>
                  </a:lnTo>
                  <a:lnTo>
                    <a:pt x="86361" y="482599"/>
                  </a:lnTo>
                  <a:lnTo>
                    <a:pt x="94338" y="457199"/>
                  </a:lnTo>
                  <a:lnTo>
                    <a:pt x="102687" y="444499"/>
                  </a:lnTo>
                  <a:lnTo>
                    <a:pt x="111592" y="431799"/>
                  </a:lnTo>
                  <a:lnTo>
                    <a:pt x="120868" y="406399"/>
                  </a:lnTo>
                  <a:lnTo>
                    <a:pt x="130701" y="393699"/>
                  </a:lnTo>
                  <a:lnTo>
                    <a:pt x="140905" y="380999"/>
                  </a:lnTo>
                  <a:lnTo>
                    <a:pt x="151480" y="355599"/>
                  </a:lnTo>
                  <a:lnTo>
                    <a:pt x="162611" y="342899"/>
                  </a:lnTo>
                  <a:lnTo>
                    <a:pt x="174113" y="330199"/>
                  </a:lnTo>
                  <a:lnTo>
                    <a:pt x="186080" y="317499"/>
                  </a:lnTo>
                  <a:lnTo>
                    <a:pt x="198510" y="292099"/>
                  </a:lnTo>
                  <a:lnTo>
                    <a:pt x="238490" y="253999"/>
                  </a:lnTo>
                  <a:lnTo>
                    <a:pt x="267246" y="228599"/>
                  </a:lnTo>
                  <a:lnTo>
                    <a:pt x="297208" y="203199"/>
                  </a:lnTo>
                  <a:lnTo>
                    <a:pt x="328098" y="177799"/>
                  </a:lnTo>
                  <a:lnTo>
                    <a:pt x="359915" y="152399"/>
                  </a:lnTo>
                  <a:lnTo>
                    <a:pt x="392567" y="126999"/>
                  </a:lnTo>
                  <a:lnTo>
                    <a:pt x="409172" y="114299"/>
                  </a:lnTo>
                  <a:lnTo>
                    <a:pt x="426054" y="114299"/>
                  </a:lnTo>
                  <a:lnTo>
                    <a:pt x="460098" y="88899"/>
                  </a:lnTo>
                  <a:close/>
                </a:path>
                <a:path w="1596390" h="1587500">
                  <a:moveTo>
                    <a:pt x="236820" y="1333499"/>
                  </a:moveTo>
                  <a:lnTo>
                    <a:pt x="235553" y="1333499"/>
                  </a:lnTo>
                  <a:lnTo>
                    <a:pt x="236378" y="1334750"/>
                  </a:lnTo>
                  <a:lnTo>
                    <a:pt x="236820" y="1333499"/>
                  </a:lnTo>
                  <a:close/>
                </a:path>
                <a:path w="1596390" h="1587500">
                  <a:moveTo>
                    <a:pt x="530133" y="63499"/>
                  </a:moveTo>
                  <a:lnTo>
                    <a:pt x="469745" y="63499"/>
                  </a:lnTo>
                  <a:lnTo>
                    <a:pt x="451935" y="76199"/>
                  </a:lnTo>
                  <a:lnTo>
                    <a:pt x="434403" y="88899"/>
                  </a:lnTo>
                  <a:lnTo>
                    <a:pt x="477444" y="88899"/>
                  </a:lnTo>
                  <a:lnTo>
                    <a:pt x="494884" y="76199"/>
                  </a:lnTo>
                  <a:lnTo>
                    <a:pt x="512416" y="76199"/>
                  </a:lnTo>
                  <a:lnTo>
                    <a:pt x="530133" y="63499"/>
                  </a:lnTo>
                  <a:close/>
                </a:path>
                <a:path w="1596390" h="1587500">
                  <a:moveTo>
                    <a:pt x="1123902" y="63499"/>
                  </a:moveTo>
                  <a:lnTo>
                    <a:pt x="1081509" y="63499"/>
                  </a:lnTo>
                  <a:lnTo>
                    <a:pt x="1116481" y="88899"/>
                  </a:lnTo>
                  <a:lnTo>
                    <a:pt x="1159151" y="88899"/>
                  </a:lnTo>
                  <a:lnTo>
                    <a:pt x="1123902" y="63499"/>
                  </a:lnTo>
                  <a:close/>
                </a:path>
                <a:path w="1596390" h="1587500">
                  <a:moveTo>
                    <a:pt x="566032" y="50799"/>
                  </a:moveTo>
                  <a:lnTo>
                    <a:pt x="505551" y="50799"/>
                  </a:lnTo>
                  <a:lnTo>
                    <a:pt x="487556" y="63499"/>
                  </a:lnTo>
                  <a:lnTo>
                    <a:pt x="548036" y="63499"/>
                  </a:lnTo>
                  <a:lnTo>
                    <a:pt x="566032" y="50799"/>
                  </a:lnTo>
                  <a:close/>
                </a:path>
                <a:path w="1596390" h="1587500">
                  <a:moveTo>
                    <a:pt x="1088095" y="50799"/>
                  </a:moveTo>
                  <a:lnTo>
                    <a:pt x="1045982" y="50799"/>
                  </a:lnTo>
                  <a:lnTo>
                    <a:pt x="1063699" y="63499"/>
                  </a:lnTo>
                  <a:lnTo>
                    <a:pt x="1105998" y="63499"/>
                  </a:lnTo>
                  <a:lnTo>
                    <a:pt x="1088095" y="50799"/>
                  </a:lnTo>
                  <a:close/>
                </a:path>
                <a:path w="1596390" h="1587500">
                  <a:moveTo>
                    <a:pt x="602302" y="38099"/>
                  </a:moveTo>
                  <a:lnTo>
                    <a:pt x="542007" y="38099"/>
                  </a:lnTo>
                  <a:lnTo>
                    <a:pt x="523733" y="50799"/>
                  </a:lnTo>
                  <a:lnTo>
                    <a:pt x="584213" y="50799"/>
                  </a:lnTo>
                  <a:lnTo>
                    <a:pt x="602302" y="38099"/>
                  </a:lnTo>
                  <a:close/>
                </a:path>
                <a:path w="1596390" h="1587500">
                  <a:moveTo>
                    <a:pt x="1051640" y="38099"/>
                  </a:moveTo>
                  <a:lnTo>
                    <a:pt x="991716" y="38099"/>
                  </a:lnTo>
                  <a:lnTo>
                    <a:pt x="1009804" y="50799"/>
                  </a:lnTo>
                  <a:lnTo>
                    <a:pt x="1069914" y="50799"/>
                  </a:lnTo>
                  <a:lnTo>
                    <a:pt x="1051640" y="38099"/>
                  </a:lnTo>
                  <a:close/>
                </a:path>
                <a:path w="1596390" h="1587500">
                  <a:moveTo>
                    <a:pt x="657402" y="25399"/>
                  </a:moveTo>
                  <a:lnTo>
                    <a:pt x="578926" y="25399"/>
                  </a:lnTo>
                  <a:lnTo>
                    <a:pt x="560466" y="38099"/>
                  </a:lnTo>
                  <a:lnTo>
                    <a:pt x="638943" y="38099"/>
                  </a:lnTo>
                  <a:lnTo>
                    <a:pt x="657402" y="25399"/>
                  </a:lnTo>
                  <a:close/>
                </a:path>
                <a:path w="1596390" h="1587500">
                  <a:moveTo>
                    <a:pt x="1014721" y="25399"/>
                  </a:moveTo>
                  <a:lnTo>
                    <a:pt x="936615" y="25399"/>
                  </a:lnTo>
                  <a:lnTo>
                    <a:pt x="955075" y="38099"/>
                  </a:lnTo>
                  <a:lnTo>
                    <a:pt x="1033273" y="38099"/>
                  </a:lnTo>
                  <a:lnTo>
                    <a:pt x="1014721" y="25399"/>
                  </a:lnTo>
                  <a:close/>
                </a:path>
                <a:path w="1596390" h="1587500">
                  <a:moveTo>
                    <a:pt x="750257" y="12699"/>
                  </a:moveTo>
                  <a:lnTo>
                    <a:pt x="616216" y="12699"/>
                  </a:lnTo>
                  <a:lnTo>
                    <a:pt x="597571" y="25399"/>
                  </a:lnTo>
                  <a:lnTo>
                    <a:pt x="731612" y="25399"/>
                  </a:lnTo>
                  <a:lnTo>
                    <a:pt x="750257" y="12699"/>
                  </a:lnTo>
                  <a:close/>
                </a:path>
                <a:path w="1596390" h="1587500">
                  <a:moveTo>
                    <a:pt x="977523" y="12699"/>
                  </a:moveTo>
                  <a:lnTo>
                    <a:pt x="862406" y="12699"/>
                  </a:lnTo>
                  <a:lnTo>
                    <a:pt x="881051" y="25399"/>
                  </a:lnTo>
                  <a:lnTo>
                    <a:pt x="996168" y="25399"/>
                  </a:lnTo>
                  <a:lnTo>
                    <a:pt x="977523" y="12699"/>
                  </a:lnTo>
                  <a:close/>
                </a:path>
                <a:path w="1596390" h="1587500">
                  <a:moveTo>
                    <a:pt x="901922" y="0"/>
                  </a:moveTo>
                  <a:lnTo>
                    <a:pt x="691817" y="0"/>
                  </a:lnTo>
                  <a:lnTo>
                    <a:pt x="672894" y="12699"/>
                  </a:lnTo>
                  <a:lnTo>
                    <a:pt x="920939" y="12699"/>
                  </a:lnTo>
                  <a:lnTo>
                    <a:pt x="901922" y="0"/>
                  </a:lnTo>
                  <a:close/>
                </a:path>
              </a:pathLst>
            </a:custGeom>
            <a:solidFill>
              <a:srgbClr val="FFFF00"/>
            </a:solidFill>
          </p:spPr>
          <p:txBody>
            <a:bodyPr wrap="square" lIns="0" tIns="0" rIns="0" bIns="0" rtlCol="0"/>
            <a:lstStyle/>
            <a:p>
              <a:endParaRPr/>
            </a:p>
          </p:txBody>
        </p:sp>
        <p:pic>
          <p:nvPicPr>
            <p:cNvPr id="49" name="object 49"/>
            <p:cNvPicPr/>
            <p:nvPr/>
          </p:nvPicPr>
          <p:blipFill>
            <a:blip r:embed="rId26" cstate="print"/>
            <a:stretch>
              <a:fillRect/>
            </a:stretch>
          </p:blipFill>
          <p:spPr>
            <a:xfrm>
              <a:off x="5805383" y="4540610"/>
              <a:ext cx="1175755" cy="1175629"/>
            </a:xfrm>
            <a:prstGeom prst="rect">
              <a:avLst/>
            </a:prstGeom>
          </p:spPr>
        </p:pic>
        <p:pic>
          <p:nvPicPr>
            <p:cNvPr id="50" name="object 50"/>
            <p:cNvPicPr/>
            <p:nvPr/>
          </p:nvPicPr>
          <p:blipFill>
            <a:blip r:embed="rId27" cstate="print"/>
            <a:stretch>
              <a:fillRect/>
            </a:stretch>
          </p:blipFill>
          <p:spPr>
            <a:xfrm>
              <a:off x="6038050" y="4763200"/>
              <a:ext cx="681036" cy="666749"/>
            </a:xfrm>
            <a:prstGeom prst="rect">
              <a:avLst/>
            </a:prstGeom>
          </p:spPr>
        </p:pic>
        <p:pic>
          <p:nvPicPr>
            <p:cNvPr id="51" name="object 51"/>
            <p:cNvPicPr/>
            <p:nvPr/>
          </p:nvPicPr>
          <p:blipFill>
            <a:blip r:embed="rId28" cstate="print"/>
            <a:stretch>
              <a:fillRect/>
            </a:stretch>
          </p:blipFill>
          <p:spPr>
            <a:xfrm>
              <a:off x="6060849" y="4918481"/>
              <a:ext cx="1229464" cy="1220902"/>
            </a:xfrm>
            <a:prstGeom prst="rect">
              <a:avLst/>
            </a:prstGeom>
          </p:spPr>
        </p:pic>
        <p:sp>
          <p:nvSpPr>
            <p:cNvPr id="52" name="object 52"/>
            <p:cNvSpPr/>
            <p:nvPr/>
          </p:nvSpPr>
          <p:spPr>
            <a:xfrm>
              <a:off x="6707677" y="4637536"/>
              <a:ext cx="781050" cy="797560"/>
            </a:xfrm>
            <a:custGeom>
              <a:avLst/>
              <a:gdLst/>
              <a:ahLst/>
              <a:cxnLst/>
              <a:rect l="l" t="t" r="r" b="b"/>
              <a:pathLst>
                <a:path w="781050" h="797560">
                  <a:moveTo>
                    <a:pt x="0" y="0"/>
                  </a:moveTo>
                  <a:lnTo>
                    <a:pt x="780590" y="797109"/>
                  </a:lnTo>
                </a:path>
              </a:pathLst>
            </a:custGeom>
            <a:ln w="18551">
              <a:solidFill>
                <a:srgbClr val="FFFF00"/>
              </a:solidFill>
            </a:ln>
          </p:spPr>
          <p:txBody>
            <a:bodyPr wrap="square" lIns="0" tIns="0" rIns="0" bIns="0" rtlCol="0"/>
            <a:lstStyle/>
            <a:p>
              <a:endParaRPr/>
            </a:p>
          </p:txBody>
        </p:sp>
        <p:pic>
          <p:nvPicPr>
            <p:cNvPr id="53" name="object 53"/>
            <p:cNvPicPr/>
            <p:nvPr/>
          </p:nvPicPr>
          <p:blipFill>
            <a:blip r:embed="rId29" cstate="print"/>
            <a:stretch>
              <a:fillRect/>
            </a:stretch>
          </p:blipFill>
          <p:spPr>
            <a:xfrm>
              <a:off x="6800253" y="4610174"/>
              <a:ext cx="716584" cy="716508"/>
            </a:xfrm>
            <a:prstGeom prst="rect">
              <a:avLst/>
            </a:prstGeom>
          </p:spPr>
        </p:pic>
        <p:sp>
          <p:nvSpPr>
            <p:cNvPr id="54" name="object 54"/>
            <p:cNvSpPr/>
            <p:nvPr/>
          </p:nvSpPr>
          <p:spPr>
            <a:xfrm>
              <a:off x="7091260" y="4801057"/>
              <a:ext cx="123825" cy="295275"/>
            </a:xfrm>
            <a:custGeom>
              <a:avLst/>
              <a:gdLst/>
              <a:ahLst/>
              <a:cxnLst/>
              <a:rect l="l" t="t" r="r" b="b"/>
              <a:pathLst>
                <a:path w="123825" h="295275">
                  <a:moveTo>
                    <a:pt x="36813" y="0"/>
                  </a:moveTo>
                  <a:lnTo>
                    <a:pt x="5888" y="31512"/>
                  </a:lnTo>
                  <a:lnTo>
                    <a:pt x="0" y="59907"/>
                  </a:lnTo>
                  <a:lnTo>
                    <a:pt x="1575" y="70155"/>
                  </a:lnTo>
                  <a:lnTo>
                    <a:pt x="4907" y="80802"/>
                  </a:lnTo>
                  <a:lnTo>
                    <a:pt x="10005" y="91824"/>
                  </a:lnTo>
                  <a:lnTo>
                    <a:pt x="14828" y="101099"/>
                  </a:lnTo>
                  <a:lnTo>
                    <a:pt x="16962" y="105829"/>
                  </a:lnTo>
                  <a:lnTo>
                    <a:pt x="17518" y="107870"/>
                  </a:lnTo>
                  <a:lnTo>
                    <a:pt x="17704" y="111302"/>
                  </a:lnTo>
                  <a:lnTo>
                    <a:pt x="17426" y="113157"/>
                  </a:lnTo>
                  <a:lnTo>
                    <a:pt x="15849" y="116774"/>
                  </a:lnTo>
                  <a:lnTo>
                    <a:pt x="14086" y="119371"/>
                  </a:lnTo>
                  <a:lnTo>
                    <a:pt x="11211" y="122803"/>
                  </a:lnTo>
                  <a:lnTo>
                    <a:pt x="14921" y="128925"/>
                  </a:lnTo>
                  <a:lnTo>
                    <a:pt x="97386" y="232065"/>
                  </a:lnTo>
                  <a:lnTo>
                    <a:pt x="106755" y="262116"/>
                  </a:lnTo>
                  <a:lnTo>
                    <a:pt x="106106" y="265548"/>
                  </a:lnTo>
                  <a:lnTo>
                    <a:pt x="90244" y="284098"/>
                  </a:lnTo>
                  <a:lnTo>
                    <a:pt x="96366" y="294765"/>
                  </a:lnTo>
                  <a:lnTo>
                    <a:pt x="121133" y="264713"/>
                  </a:lnTo>
                  <a:lnTo>
                    <a:pt x="123580" y="251972"/>
                  </a:lnTo>
                  <a:lnTo>
                    <a:pt x="123416" y="245109"/>
                  </a:lnTo>
                  <a:lnTo>
                    <a:pt x="107219" y="204332"/>
                  </a:lnTo>
                  <a:lnTo>
                    <a:pt x="42379" y="102027"/>
                  </a:lnTo>
                  <a:lnTo>
                    <a:pt x="64734" y="80137"/>
                  </a:lnTo>
                  <a:lnTo>
                    <a:pt x="57220" y="68265"/>
                  </a:lnTo>
                  <a:lnTo>
                    <a:pt x="35050" y="89969"/>
                  </a:lnTo>
                  <a:lnTo>
                    <a:pt x="21971" y="68729"/>
                  </a:lnTo>
                  <a:lnTo>
                    <a:pt x="18353" y="61679"/>
                  </a:lnTo>
                  <a:lnTo>
                    <a:pt x="14086" y="49900"/>
                  </a:lnTo>
                  <a:lnTo>
                    <a:pt x="13344" y="44706"/>
                  </a:lnTo>
                  <a:lnTo>
                    <a:pt x="14643" y="35709"/>
                  </a:lnTo>
                  <a:lnTo>
                    <a:pt x="16776" y="31628"/>
                  </a:lnTo>
                  <a:lnTo>
                    <a:pt x="23362" y="25228"/>
                  </a:lnTo>
                  <a:lnTo>
                    <a:pt x="26238" y="23929"/>
                  </a:lnTo>
                  <a:lnTo>
                    <a:pt x="32360" y="24300"/>
                  </a:lnTo>
                  <a:lnTo>
                    <a:pt x="36164" y="25785"/>
                  </a:lnTo>
                  <a:lnTo>
                    <a:pt x="40616" y="28567"/>
                  </a:lnTo>
                  <a:lnTo>
                    <a:pt x="49150" y="20219"/>
                  </a:lnTo>
                  <a:lnTo>
                    <a:pt x="36813" y="0"/>
                  </a:lnTo>
                  <a:close/>
                </a:path>
              </a:pathLst>
            </a:custGeom>
            <a:solidFill>
              <a:srgbClr val="FDFFFF"/>
            </a:solidFill>
          </p:spPr>
          <p:txBody>
            <a:bodyPr wrap="square" lIns="0" tIns="0" rIns="0" bIns="0" rtlCol="0"/>
            <a:lstStyle/>
            <a:p>
              <a:endParaRPr/>
            </a:p>
          </p:txBody>
        </p:sp>
        <p:sp>
          <p:nvSpPr>
            <p:cNvPr id="55" name="object 55"/>
            <p:cNvSpPr/>
            <p:nvPr/>
          </p:nvSpPr>
          <p:spPr>
            <a:xfrm>
              <a:off x="4901085" y="5418599"/>
              <a:ext cx="923925" cy="0"/>
            </a:xfrm>
            <a:custGeom>
              <a:avLst/>
              <a:gdLst/>
              <a:ahLst/>
              <a:cxnLst/>
              <a:rect l="l" t="t" r="r" b="b"/>
              <a:pathLst>
                <a:path w="923925">
                  <a:moveTo>
                    <a:pt x="0" y="0"/>
                  </a:moveTo>
                  <a:lnTo>
                    <a:pt x="923684" y="0"/>
                  </a:lnTo>
                </a:path>
              </a:pathLst>
            </a:custGeom>
            <a:ln w="18550">
              <a:solidFill>
                <a:srgbClr val="428ACE"/>
              </a:solidFill>
            </a:ln>
          </p:spPr>
          <p:txBody>
            <a:bodyPr wrap="square" lIns="0" tIns="0" rIns="0" bIns="0" rtlCol="0"/>
            <a:lstStyle/>
            <a:p>
              <a:endParaRPr/>
            </a:p>
          </p:txBody>
        </p:sp>
        <p:pic>
          <p:nvPicPr>
            <p:cNvPr id="56" name="object 56"/>
            <p:cNvPicPr/>
            <p:nvPr/>
          </p:nvPicPr>
          <p:blipFill>
            <a:blip r:embed="rId30" cstate="print"/>
            <a:stretch>
              <a:fillRect/>
            </a:stretch>
          </p:blipFill>
          <p:spPr>
            <a:xfrm>
              <a:off x="5799910" y="5363319"/>
              <a:ext cx="110572" cy="110560"/>
            </a:xfrm>
            <a:prstGeom prst="rect">
              <a:avLst/>
            </a:prstGeom>
          </p:spPr>
        </p:pic>
        <p:pic>
          <p:nvPicPr>
            <p:cNvPr id="57" name="object 57"/>
            <p:cNvPicPr/>
            <p:nvPr/>
          </p:nvPicPr>
          <p:blipFill>
            <a:blip r:embed="rId31" cstate="print"/>
            <a:stretch>
              <a:fillRect/>
            </a:stretch>
          </p:blipFill>
          <p:spPr>
            <a:xfrm>
              <a:off x="4685284" y="5305813"/>
              <a:ext cx="257414" cy="257386"/>
            </a:xfrm>
            <a:prstGeom prst="rect">
              <a:avLst/>
            </a:prstGeom>
          </p:spPr>
        </p:pic>
        <p:pic>
          <p:nvPicPr>
            <p:cNvPr id="58" name="object 58"/>
            <p:cNvPicPr/>
            <p:nvPr/>
          </p:nvPicPr>
          <p:blipFill>
            <a:blip r:embed="rId32" cstate="print"/>
            <a:stretch>
              <a:fillRect/>
            </a:stretch>
          </p:blipFill>
          <p:spPr>
            <a:xfrm>
              <a:off x="4726226" y="5330264"/>
              <a:ext cx="174849" cy="174837"/>
            </a:xfrm>
            <a:prstGeom prst="rect">
              <a:avLst/>
            </a:prstGeom>
          </p:spPr>
        </p:pic>
        <p:pic>
          <p:nvPicPr>
            <p:cNvPr id="59" name="object 59"/>
            <p:cNvPicPr/>
            <p:nvPr/>
          </p:nvPicPr>
          <p:blipFill>
            <a:blip r:embed="rId33" cstate="print"/>
            <a:stretch>
              <a:fillRect/>
            </a:stretch>
          </p:blipFill>
          <p:spPr>
            <a:xfrm>
              <a:off x="4539184" y="4352787"/>
              <a:ext cx="514828" cy="1078240"/>
            </a:xfrm>
            <a:prstGeom prst="rect">
              <a:avLst/>
            </a:prstGeom>
          </p:spPr>
        </p:pic>
        <p:pic>
          <p:nvPicPr>
            <p:cNvPr id="60" name="object 60"/>
            <p:cNvPicPr/>
            <p:nvPr/>
          </p:nvPicPr>
          <p:blipFill>
            <a:blip r:embed="rId34" cstate="print"/>
            <a:stretch>
              <a:fillRect/>
            </a:stretch>
          </p:blipFill>
          <p:spPr>
            <a:xfrm>
              <a:off x="4737589" y="4499428"/>
              <a:ext cx="158729" cy="749898"/>
            </a:xfrm>
            <a:prstGeom prst="rect">
              <a:avLst/>
            </a:prstGeom>
          </p:spPr>
        </p:pic>
        <p:pic>
          <p:nvPicPr>
            <p:cNvPr id="61" name="object 61"/>
            <p:cNvPicPr/>
            <p:nvPr/>
          </p:nvPicPr>
          <p:blipFill>
            <a:blip r:embed="rId35" cstate="print"/>
            <a:stretch>
              <a:fillRect/>
            </a:stretch>
          </p:blipFill>
          <p:spPr>
            <a:xfrm>
              <a:off x="5176458" y="5185699"/>
              <a:ext cx="458011" cy="185596"/>
            </a:xfrm>
            <a:prstGeom prst="rect">
              <a:avLst/>
            </a:prstGeom>
          </p:spPr>
        </p:pic>
        <p:sp>
          <p:nvSpPr>
            <p:cNvPr id="62" name="object 62"/>
            <p:cNvSpPr/>
            <p:nvPr/>
          </p:nvSpPr>
          <p:spPr>
            <a:xfrm>
              <a:off x="5572180" y="6038182"/>
              <a:ext cx="502920" cy="492125"/>
            </a:xfrm>
            <a:custGeom>
              <a:avLst/>
              <a:gdLst/>
              <a:ahLst/>
              <a:cxnLst/>
              <a:rect l="l" t="t" r="r" b="b"/>
              <a:pathLst>
                <a:path w="502920" h="492125">
                  <a:moveTo>
                    <a:pt x="0" y="491937"/>
                  </a:moveTo>
                  <a:lnTo>
                    <a:pt x="502397" y="0"/>
                  </a:lnTo>
                </a:path>
              </a:pathLst>
            </a:custGeom>
            <a:ln w="18551">
              <a:solidFill>
                <a:srgbClr val="FFFFFF"/>
              </a:solidFill>
            </a:ln>
          </p:spPr>
          <p:txBody>
            <a:bodyPr wrap="square" lIns="0" tIns="0" rIns="0" bIns="0" rtlCol="0"/>
            <a:lstStyle/>
            <a:p>
              <a:endParaRPr/>
            </a:p>
          </p:txBody>
        </p:sp>
        <p:pic>
          <p:nvPicPr>
            <p:cNvPr id="63" name="object 63"/>
            <p:cNvPicPr/>
            <p:nvPr/>
          </p:nvPicPr>
          <p:blipFill>
            <a:blip r:embed="rId36" cstate="print"/>
            <a:stretch>
              <a:fillRect/>
            </a:stretch>
          </p:blipFill>
          <p:spPr>
            <a:xfrm>
              <a:off x="6018086" y="5978264"/>
              <a:ext cx="117714" cy="116839"/>
            </a:xfrm>
            <a:prstGeom prst="rect">
              <a:avLst/>
            </a:prstGeom>
          </p:spPr>
        </p:pic>
        <p:sp>
          <p:nvSpPr>
            <p:cNvPr id="64" name="object 64"/>
            <p:cNvSpPr/>
            <p:nvPr/>
          </p:nvSpPr>
          <p:spPr>
            <a:xfrm>
              <a:off x="6684361" y="6300883"/>
              <a:ext cx="6350" cy="557530"/>
            </a:xfrm>
            <a:custGeom>
              <a:avLst/>
              <a:gdLst/>
              <a:ahLst/>
              <a:cxnLst/>
              <a:rect l="l" t="t" r="r" b="b"/>
              <a:pathLst>
                <a:path w="6350" h="557529">
                  <a:moveTo>
                    <a:pt x="0" y="557113"/>
                  </a:moveTo>
                  <a:lnTo>
                    <a:pt x="5876" y="0"/>
                  </a:lnTo>
                </a:path>
              </a:pathLst>
            </a:custGeom>
            <a:ln w="18552">
              <a:solidFill>
                <a:srgbClr val="FFFFFF"/>
              </a:solidFill>
            </a:ln>
          </p:spPr>
          <p:txBody>
            <a:bodyPr wrap="square" lIns="0" tIns="0" rIns="0" bIns="0" rtlCol="0"/>
            <a:lstStyle/>
            <a:p>
              <a:endParaRPr/>
            </a:p>
          </p:txBody>
        </p:sp>
        <p:pic>
          <p:nvPicPr>
            <p:cNvPr id="65" name="object 65"/>
            <p:cNvPicPr/>
            <p:nvPr/>
          </p:nvPicPr>
          <p:blipFill>
            <a:blip r:embed="rId37" cstate="print"/>
            <a:stretch>
              <a:fillRect/>
            </a:stretch>
          </p:blipFill>
          <p:spPr>
            <a:xfrm>
              <a:off x="6634674" y="6215208"/>
              <a:ext cx="110572" cy="111135"/>
            </a:xfrm>
            <a:prstGeom prst="rect">
              <a:avLst/>
            </a:prstGeom>
          </p:spPr>
        </p:pic>
        <p:pic>
          <p:nvPicPr>
            <p:cNvPr id="66" name="object 66"/>
            <p:cNvPicPr/>
            <p:nvPr/>
          </p:nvPicPr>
          <p:blipFill>
            <a:blip r:embed="rId38" cstate="print"/>
            <a:stretch>
              <a:fillRect/>
            </a:stretch>
          </p:blipFill>
          <p:spPr>
            <a:xfrm>
              <a:off x="5481737" y="5994588"/>
              <a:ext cx="442566" cy="439254"/>
            </a:xfrm>
            <a:prstGeom prst="rect">
              <a:avLst/>
            </a:prstGeom>
          </p:spPr>
        </p:pic>
        <p:pic>
          <p:nvPicPr>
            <p:cNvPr id="67" name="object 67"/>
            <p:cNvPicPr/>
            <p:nvPr/>
          </p:nvPicPr>
          <p:blipFill>
            <a:blip r:embed="rId39" cstate="print"/>
            <a:stretch>
              <a:fillRect/>
            </a:stretch>
          </p:blipFill>
          <p:spPr>
            <a:xfrm>
              <a:off x="6474010" y="6428806"/>
              <a:ext cx="178438" cy="396178"/>
            </a:xfrm>
            <a:prstGeom prst="rect">
              <a:avLst/>
            </a:prstGeom>
          </p:spPr>
        </p:pic>
        <p:pic>
          <p:nvPicPr>
            <p:cNvPr id="68" name="object 68"/>
            <p:cNvPicPr/>
            <p:nvPr/>
          </p:nvPicPr>
          <p:blipFill>
            <a:blip r:embed="rId40" cstate="print"/>
            <a:stretch>
              <a:fillRect/>
            </a:stretch>
          </p:blipFill>
          <p:spPr>
            <a:xfrm>
              <a:off x="7315081" y="4832750"/>
              <a:ext cx="1300984" cy="1328670"/>
            </a:xfrm>
            <a:prstGeom prst="rect">
              <a:avLst/>
            </a:prstGeom>
          </p:spPr>
        </p:pic>
        <p:pic>
          <p:nvPicPr>
            <p:cNvPr id="69" name="object 69"/>
            <p:cNvPicPr/>
            <p:nvPr/>
          </p:nvPicPr>
          <p:blipFill>
            <a:blip r:embed="rId41" cstate="print"/>
            <a:stretch>
              <a:fillRect/>
            </a:stretch>
          </p:blipFill>
          <p:spPr>
            <a:xfrm>
              <a:off x="7410255" y="4893530"/>
              <a:ext cx="960362" cy="1005430"/>
            </a:xfrm>
            <a:prstGeom prst="rect">
              <a:avLst/>
            </a:prstGeom>
          </p:spPr>
        </p:pic>
        <p:pic>
          <p:nvPicPr>
            <p:cNvPr id="70" name="object 70"/>
            <p:cNvPicPr/>
            <p:nvPr/>
          </p:nvPicPr>
          <p:blipFill>
            <a:blip r:embed="rId42" cstate="print"/>
            <a:stretch>
              <a:fillRect/>
            </a:stretch>
          </p:blipFill>
          <p:spPr>
            <a:xfrm>
              <a:off x="7203767" y="4693651"/>
              <a:ext cx="257414" cy="257386"/>
            </a:xfrm>
            <a:prstGeom prst="rect">
              <a:avLst/>
            </a:prstGeom>
          </p:spPr>
        </p:pic>
        <p:pic>
          <p:nvPicPr>
            <p:cNvPr id="71" name="object 71"/>
            <p:cNvPicPr/>
            <p:nvPr/>
          </p:nvPicPr>
          <p:blipFill>
            <a:blip r:embed="rId43" cstate="print"/>
            <a:stretch>
              <a:fillRect/>
            </a:stretch>
          </p:blipFill>
          <p:spPr>
            <a:xfrm>
              <a:off x="7244582" y="4719528"/>
              <a:ext cx="174855" cy="174837"/>
            </a:xfrm>
            <a:prstGeom prst="rect">
              <a:avLst/>
            </a:prstGeom>
          </p:spPr>
        </p:pic>
        <p:pic>
          <p:nvPicPr>
            <p:cNvPr id="72" name="object 72"/>
            <p:cNvPicPr/>
            <p:nvPr/>
          </p:nvPicPr>
          <p:blipFill>
            <a:blip r:embed="rId44" cstate="print"/>
            <a:stretch>
              <a:fillRect/>
            </a:stretch>
          </p:blipFill>
          <p:spPr>
            <a:xfrm>
              <a:off x="4726220" y="5536709"/>
              <a:ext cx="155988" cy="262914"/>
            </a:xfrm>
            <a:prstGeom prst="rect">
              <a:avLst/>
            </a:prstGeom>
          </p:spPr>
        </p:pic>
        <p:pic>
          <p:nvPicPr>
            <p:cNvPr id="73" name="object 73"/>
            <p:cNvPicPr/>
            <p:nvPr/>
          </p:nvPicPr>
          <p:blipFill>
            <a:blip r:embed="rId45" cstate="print"/>
            <a:stretch>
              <a:fillRect/>
            </a:stretch>
          </p:blipFill>
          <p:spPr>
            <a:xfrm>
              <a:off x="4775727" y="5333638"/>
              <a:ext cx="1127055" cy="514772"/>
            </a:xfrm>
            <a:prstGeom prst="rect">
              <a:avLst/>
            </a:prstGeom>
          </p:spPr>
        </p:pic>
      </p:grpSp>
      <p:sp>
        <p:nvSpPr>
          <p:cNvPr id="74" name="object 74"/>
          <p:cNvSpPr txBox="1"/>
          <p:nvPr/>
        </p:nvSpPr>
        <p:spPr>
          <a:xfrm>
            <a:off x="4916780" y="5397227"/>
            <a:ext cx="844550" cy="293370"/>
          </a:xfrm>
          <a:prstGeom prst="rect">
            <a:avLst/>
          </a:prstGeom>
        </p:spPr>
        <p:txBody>
          <a:bodyPr vert="horz" wrap="square" lIns="0" tIns="13335" rIns="0" bIns="0" rtlCol="0">
            <a:spAutoFit/>
          </a:bodyPr>
          <a:lstStyle/>
          <a:p>
            <a:pPr marL="12700">
              <a:lnSpc>
                <a:spcPct val="100000"/>
              </a:lnSpc>
              <a:spcBef>
                <a:spcPts val="105"/>
              </a:spcBef>
            </a:pPr>
            <a:r>
              <a:rPr sz="1750" spc="10" dirty="0">
                <a:solidFill>
                  <a:srgbClr val="006FC0"/>
                </a:solidFill>
                <a:latin typeface="Cambria"/>
                <a:cs typeface="Cambria"/>
              </a:rPr>
              <a:t>d</a:t>
            </a:r>
            <a:r>
              <a:rPr sz="1750" spc="-35" dirty="0">
                <a:solidFill>
                  <a:srgbClr val="006FC0"/>
                </a:solidFill>
                <a:latin typeface="Cambria"/>
                <a:cs typeface="Cambria"/>
              </a:rPr>
              <a:t>e</a:t>
            </a:r>
            <a:r>
              <a:rPr sz="1750" spc="5" dirty="0">
                <a:solidFill>
                  <a:srgbClr val="006FC0"/>
                </a:solidFill>
                <a:latin typeface="Cambria"/>
                <a:cs typeface="Cambria"/>
              </a:rPr>
              <a:t>n</a:t>
            </a:r>
            <a:r>
              <a:rPr sz="1750" spc="10" dirty="0">
                <a:solidFill>
                  <a:srgbClr val="006FC0"/>
                </a:solidFill>
                <a:latin typeface="Cambria"/>
                <a:cs typeface="Cambria"/>
              </a:rPr>
              <a:t>d</a:t>
            </a:r>
            <a:r>
              <a:rPr sz="1750" spc="-15" dirty="0">
                <a:solidFill>
                  <a:srgbClr val="006FC0"/>
                </a:solidFill>
                <a:latin typeface="Cambria"/>
                <a:cs typeface="Cambria"/>
              </a:rPr>
              <a:t>r</a:t>
            </a:r>
            <a:r>
              <a:rPr sz="1750" spc="5" dirty="0">
                <a:solidFill>
                  <a:srgbClr val="006FC0"/>
                </a:solidFill>
                <a:latin typeface="Cambria"/>
                <a:cs typeface="Cambria"/>
              </a:rPr>
              <a:t>it</a:t>
            </a:r>
            <a:r>
              <a:rPr sz="1750" dirty="0">
                <a:solidFill>
                  <a:srgbClr val="006FC0"/>
                </a:solidFill>
                <a:latin typeface="Cambria"/>
                <a:cs typeface="Cambria"/>
              </a:rPr>
              <a:t>e</a:t>
            </a:r>
            <a:endParaRPr sz="1750">
              <a:latin typeface="Cambria"/>
              <a:cs typeface="Cambria"/>
            </a:endParaRPr>
          </a:p>
        </p:txBody>
      </p:sp>
      <p:grpSp>
        <p:nvGrpSpPr>
          <p:cNvPr id="75" name="object 75"/>
          <p:cNvGrpSpPr/>
          <p:nvPr/>
        </p:nvGrpSpPr>
        <p:grpSpPr>
          <a:xfrm>
            <a:off x="4355267" y="2265870"/>
            <a:ext cx="3857625" cy="3204210"/>
            <a:chOff x="4355267" y="2265870"/>
            <a:chExt cx="3857625" cy="3204210"/>
          </a:xfrm>
        </p:grpSpPr>
        <p:sp>
          <p:nvSpPr>
            <p:cNvPr id="76" name="object 76"/>
            <p:cNvSpPr/>
            <p:nvPr/>
          </p:nvSpPr>
          <p:spPr>
            <a:xfrm>
              <a:off x="4364792" y="5409138"/>
              <a:ext cx="276225" cy="6350"/>
            </a:xfrm>
            <a:custGeom>
              <a:avLst/>
              <a:gdLst/>
              <a:ahLst/>
              <a:cxnLst/>
              <a:rect l="l" t="t" r="r" b="b"/>
              <a:pathLst>
                <a:path w="276225" h="6350">
                  <a:moveTo>
                    <a:pt x="0" y="0"/>
                  </a:moveTo>
                  <a:lnTo>
                    <a:pt x="275753" y="5843"/>
                  </a:lnTo>
                </a:path>
              </a:pathLst>
            </a:custGeom>
            <a:ln w="18550">
              <a:solidFill>
                <a:srgbClr val="00AF50"/>
              </a:solidFill>
            </a:ln>
          </p:spPr>
          <p:txBody>
            <a:bodyPr wrap="square" lIns="0" tIns="0" rIns="0" bIns="0" rtlCol="0"/>
            <a:lstStyle/>
            <a:p>
              <a:endParaRPr/>
            </a:p>
          </p:txBody>
        </p:sp>
        <p:pic>
          <p:nvPicPr>
            <p:cNvPr id="77" name="object 77"/>
            <p:cNvPicPr/>
            <p:nvPr/>
          </p:nvPicPr>
          <p:blipFill>
            <a:blip r:embed="rId46" cstate="print"/>
            <a:stretch>
              <a:fillRect/>
            </a:stretch>
          </p:blipFill>
          <p:spPr>
            <a:xfrm>
              <a:off x="4614498" y="5359145"/>
              <a:ext cx="111713" cy="110560"/>
            </a:xfrm>
            <a:prstGeom prst="rect">
              <a:avLst/>
            </a:prstGeom>
          </p:spPr>
        </p:pic>
        <p:pic>
          <p:nvPicPr>
            <p:cNvPr id="78" name="object 78"/>
            <p:cNvPicPr/>
            <p:nvPr/>
          </p:nvPicPr>
          <p:blipFill>
            <a:blip r:embed="rId47" cstate="print"/>
            <a:stretch>
              <a:fillRect/>
            </a:stretch>
          </p:blipFill>
          <p:spPr>
            <a:xfrm>
              <a:off x="4364792" y="5185699"/>
              <a:ext cx="270549" cy="184019"/>
            </a:xfrm>
            <a:prstGeom prst="rect">
              <a:avLst/>
            </a:prstGeom>
          </p:spPr>
        </p:pic>
        <p:pic>
          <p:nvPicPr>
            <p:cNvPr id="79" name="object 79"/>
            <p:cNvPicPr/>
            <p:nvPr/>
          </p:nvPicPr>
          <p:blipFill>
            <a:blip r:embed="rId48" cstate="print"/>
            <a:stretch>
              <a:fillRect/>
            </a:stretch>
          </p:blipFill>
          <p:spPr>
            <a:xfrm>
              <a:off x="7955138" y="2265870"/>
              <a:ext cx="257414" cy="257386"/>
            </a:xfrm>
            <a:prstGeom prst="rect">
              <a:avLst/>
            </a:prstGeom>
          </p:spPr>
        </p:pic>
        <p:pic>
          <p:nvPicPr>
            <p:cNvPr id="80" name="object 80"/>
            <p:cNvPicPr/>
            <p:nvPr/>
          </p:nvPicPr>
          <p:blipFill>
            <a:blip r:embed="rId49" cstate="print"/>
            <a:stretch>
              <a:fillRect/>
            </a:stretch>
          </p:blipFill>
          <p:spPr>
            <a:xfrm>
              <a:off x="7990387" y="2286461"/>
              <a:ext cx="174855" cy="174837"/>
            </a:xfrm>
            <a:prstGeom prst="rect">
              <a:avLst/>
            </a:prstGeom>
          </p:spPr>
        </p:pic>
        <p:sp>
          <p:nvSpPr>
            <p:cNvPr id="81" name="object 81"/>
            <p:cNvSpPr/>
            <p:nvPr/>
          </p:nvSpPr>
          <p:spPr>
            <a:xfrm>
              <a:off x="6698679" y="2373834"/>
              <a:ext cx="1206500" cy="0"/>
            </a:xfrm>
            <a:custGeom>
              <a:avLst/>
              <a:gdLst/>
              <a:ahLst/>
              <a:cxnLst/>
              <a:rect l="l" t="t" r="r" b="b"/>
              <a:pathLst>
                <a:path w="1206500">
                  <a:moveTo>
                    <a:pt x="0" y="0"/>
                  </a:moveTo>
                  <a:lnTo>
                    <a:pt x="1205996" y="0"/>
                  </a:lnTo>
                </a:path>
              </a:pathLst>
            </a:custGeom>
            <a:ln w="18550">
              <a:solidFill>
                <a:srgbClr val="00AF50"/>
              </a:solidFill>
            </a:ln>
          </p:spPr>
          <p:txBody>
            <a:bodyPr wrap="square" lIns="0" tIns="0" rIns="0" bIns="0" rtlCol="0"/>
            <a:lstStyle/>
            <a:p>
              <a:endParaRPr/>
            </a:p>
          </p:txBody>
        </p:sp>
        <p:pic>
          <p:nvPicPr>
            <p:cNvPr id="82" name="object 82"/>
            <p:cNvPicPr/>
            <p:nvPr/>
          </p:nvPicPr>
          <p:blipFill>
            <a:blip r:embed="rId14" cstate="print"/>
            <a:stretch>
              <a:fillRect/>
            </a:stretch>
          </p:blipFill>
          <p:spPr>
            <a:xfrm>
              <a:off x="7879815" y="2318553"/>
              <a:ext cx="110572" cy="110560"/>
            </a:xfrm>
            <a:prstGeom prst="rect">
              <a:avLst/>
            </a:prstGeom>
          </p:spPr>
        </p:pic>
        <p:pic>
          <p:nvPicPr>
            <p:cNvPr id="83" name="object 83"/>
            <p:cNvPicPr/>
            <p:nvPr/>
          </p:nvPicPr>
          <p:blipFill>
            <a:blip r:embed="rId50" cstate="print"/>
            <a:stretch>
              <a:fillRect/>
            </a:stretch>
          </p:blipFill>
          <p:spPr>
            <a:xfrm>
              <a:off x="6577625" y="2279783"/>
              <a:ext cx="1481869" cy="688682"/>
            </a:xfrm>
            <a:prstGeom prst="rect">
              <a:avLst/>
            </a:prstGeom>
          </p:spPr>
        </p:pic>
      </p:grpSp>
      <p:sp>
        <p:nvSpPr>
          <p:cNvPr id="84" name="object 84"/>
          <p:cNvSpPr txBox="1"/>
          <p:nvPr/>
        </p:nvSpPr>
        <p:spPr>
          <a:xfrm>
            <a:off x="6715663" y="2338920"/>
            <a:ext cx="1158240" cy="293370"/>
          </a:xfrm>
          <a:prstGeom prst="rect">
            <a:avLst/>
          </a:prstGeom>
        </p:spPr>
        <p:txBody>
          <a:bodyPr vert="horz" wrap="square" lIns="0" tIns="13335" rIns="0" bIns="0" rtlCol="0">
            <a:spAutoFit/>
          </a:bodyPr>
          <a:lstStyle/>
          <a:p>
            <a:pPr marL="12700">
              <a:lnSpc>
                <a:spcPct val="100000"/>
              </a:lnSpc>
              <a:spcBef>
                <a:spcPts val="105"/>
              </a:spcBef>
            </a:pPr>
            <a:r>
              <a:rPr sz="1750" dirty="0">
                <a:solidFill>
                  <a:srgbClr val="00AF50"/>
                </a:solidFill>
                <a:latin typeface="Cambria"/>
                <a:cs typeface="Cambria"/>
              </a:rPr>
              <a:t>axon</a:t>
            </a:r>
            <a:r>
              <a:rPr sz="1750" spc="-35" dirty="0">
                <a:solidFill>
                  <a:srgbClr val="00AF50"/>
                </a:solidFill>
                <a:latin typeface="Cambria"/>
                <a:cs typeface="Cambria"/>
              </a:rPr>
              <a:t> </a:t>
            </a:r>
            <a:r>
              <a:rPr sz="1750" dirty="0">
                <a:solidFill>
                  <a:srgbClr val="00AF50"/>
                </a:solidFill>
                <a:latin typeface="Cambria"/>
                <a:cs typeface="Cambria"/>
              </a:rPr>
              <a:t>from</a:t>
            </a:r>
            <a:r>
              <a:rPr sz="1750" spc="-25" dirty="0">
                <a:solidFill>
                  <a:srgbClr val="00AF50"/>
                </a:solidFill>
                <a:latin typeface="Cambria"/>
                <a:cs typeface="Cambria"/>
              </a:rPr>
              <a:t> </a:t>
            </a:r>
            <a:r>
              <a:rPr sz="1750" dirty="0">
                <a:solidFill>
                  <a:srgbClr val="00AF50"/>
                </a:solidFill>
                <a:latin typeface="Cambria"/>
                <a:cs typeface="Cambria"/>
              </a:rPr>
              <a:t>a</a:t>
            </a:r>
            <a:endParaRPr sz="1750">
              <a:latin typeface="Cambria"/>
              <a:cs typeface="Cambria"/>
            </a:endParaRPr>
          </a:p>
        </p:txBody>
      </p:sp>
      <p:sp>
        <p:nvSpPr>
          <p:cNvPr id="85" name="object 85"/>
          <p:cNvSpPr txBox="1"/>
          <p:nvPr/>
        </p:nvSpPr>
        <p:spPr>
          <a:xfrm>
            <a:off x="6934859" y="2517282"/>
            <a:ext cx="71437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00AF50"/>
                </a:solidFill>
                <a:latin typeface="Cambria"/>
                <a:cs typeface="Cambria"/>
              </a:rPr>
              <a:t>n</a:t>
            </a:r>
            <a:r>
              <a:rPr sz="1750" spc="-35" dirty="0">
                <a:solidFill>
                  <a:srgbClr val="00AF50"/>
                </a:solidFill>
                <a:latin typeface="Cambria"/>
                <a:cs typeface="Cambria"/>
              </a:rPr>
              <a:t>e</a:t>
            </a:r>
            <a:r>
              <a:rPr sz="1750" spc="15" dirty="0">
                <a:solidFill>
                  <a:srgbClr val="00AF50"/>
                </a:solidFill>
                <a:latin typeface="Cambria"/>
                <a:cs typeface="Cambria"/>
              </a:rPr>
              <a:t>u</a:t>
            </a:r>
            <a:r>
              <a:rPr sz="1750" spc="-15" dirty="0">
                <a:solidFill>
                  <a:srgbClr val="00AF50"/>
                </a:solidFill>
                <a:latin typeface="Cambria"/>
                <a:cs typeface="Cambria"/>
              </a:rPr>
              <a:t>r</a:t>
            </a:r>
            <a:r>
              <a:rPr sz="1750" dirty="0">
                <a:solidFill>
                  <a:srgbClr val="00AF50"/>
                </a:solidFill>
                <a:latin typeface="Cambria"/>
                <a:cs typeface="Cambria"/>
              </a:rPr>
              <a:t>on</a:t>
            </a:r>
            <a:endParaRPr sz="1750">
              <a:latin typeface="Cambria"/>
              <a:cs typeface="Cambria"/>
            </a:endParaRPr>
          </a:p>
        </p:txBody>
      </p:sp>
      <p:grpSp>
        <p:nvGrpSpPr>
          <p:cNvPr id="86" name="object 86"/>
          <p:cNvGrpSpPr/>
          <p:nvPr/>
        </p:nvGrpSpPr>
        <p:grpSpPr>
          <a:xfrm>
            <a:off x="4873127" y="308528"/>
            <a:ext cx="3961765" cy="2931795"/>
            <a:chOff x="4873127" y="308528"/>
            <a:chExt cx="3961765" cy="2931795"/>
          </a:xfrm>
        </p:grpSpPr>
        <p:pic>
          <p:nvPicPr>
            <p:cNvPr id="87" name="object 87"/>
            <p:cNvPicPr/>
            <p:nvPr/>
          </p:nvPicPr>
          <p:blipFill>
            <a:blip r:embed="rId51" cstate="print"/>
            <a:stretch>
              <a:fillRect/>
            </a:stretch>
          </p:blipFill>
          <p:spPr>
            <a:xfrm>
              <a:off x="8369134" y="2124702"/>
              <a:ext cx="422724" cy="200807"/>
            </a:xfrm>
            <a:prstGeom prst="rect">
              <a:avLst/>
            </a:prstGeom>
          </p:spPr>
        </p:pic>
        <p:pic>
          <p:nvPicPr>
            <p:cNvPr id="88" name="object 88"/>
            <p:cNvPicPr/>
            <p:nvPr/>
          </p:nvPicPr>
          <p:blipFill>
            <a:blip r:embed="rId52" cstate="print"/>
            <a:stretch>
              <a:fillRect/>
            </a:stretch>
          </p:blipFill>
          <p:spPr>
            <a:xfrm>
              <a:off x="8571911" y="625832"/>
              <a:ext cx="262942" cy="155915"/>
            </a:xfrm>
            <a:prstGeom prst="rect">
              <a:avLst/>
            </a:prstGeom>
          </p:spPr>
        </p:pic>
        <p:pic>
          <p:nvPicPr>
            <p:cNvPr id="89" name="object 89"/>
            <p:cNvPicPr/>
            <p:nvPr/>
          </p:nvPicPr>
          <p:blipFill>
            <a:blip r:embed="rId53" cstate="print"/>
            <a:stretch>
              <a:fillRect/>
            </a:stretch>
          </p:blipFill>
          <p:spPr>
            <a:xfrm>
              <a:off x="4873127" y="1563275"/>
              <a:ext cx="1683626" cy="1676489"/>
            </a:xfrm>
            <a:prstGeom prst="rect">
              <a:avLst/>
            </a:prstGeom>
          </p:spPr>
        </p:pic>
        <p:sp>
          <p:nvSpPr>
            <p:cNvPr id="90" name="object 90"/>
            <p:cNvSpPr/>
            <p:nvPr/>
          </p:nvSpPr>
          <p:spPr>
            <a:xfrm>
              <a:off x="4913636" y="1595315"/>
              <a:ext cx="1597025" cy="1587500"/>
            </a:xfrm>
            <a:custGeom>
              <a:avLst/>
              <a:gdLst/>
              <a:ahLst/>
              <a:cxnLst/>
              <a:rect l="l" t="t" r="r" b="b"/>
              <a:pathLst>
                <a:path w="1597025" h="1587500">
                  <a:moveTo>
                    <a:pt x="959184" y="1574799"/>
                  </a:moveTo>
                  <a:lnTo>
                    <a:pt x="637765" y="1574799"/>
                  </a:lnTo>
                  <a:lnTo>
                    <a:pt x="657338" y="1587499"/>
                  </a:lnTo>
                  <a:lnTo>
                    <a:pt x="939612" y="1587499"/>
                  </a:lnTo>
                  <a:lnTo>
                    <a:pt x="959184" y="1574799"/>
                  </a:lnTo>
                  <a:close/>
                </a:path>
                <a:path w="1597025" h="1587500">
                  <a:moveTo>
                    <a:pt x="679693" y="1562099"/>
                  </a:moveTo>
                  <a:lnTo>
                    <a:pt x="580067" y="1562099"/>
                  </a:lnTo>
                  <a:lnTo>
                    <a:pt x="599083" y="1574799"/>
                  </a:lnTo>
                  <a:lnTo>
                    <a:pt x="699173" y="1574799"/>
                  </a:lnTo>
                  <a:lnTo>
                    <a:pt x="679693" y="1562099"/>
                  </a:lnTo>
                  <a:close/>
                </a:path>
                <a:path w="1597025" h="1587500">
                  <a:moveTo>
                    <a:pt x="1016882" y="1562099"/>
                  </a:moveTo>
                  <a:lnTo>
                    <a:pt x="917071" y="1562099"/>
                  </a:lnTo>
                  <a:lnTo>
                    <a:pt x="897591" y="1574799"/>
                  </a:lnTo>
                  <a:lnTo>
                    <a:pt x="997866" y="1574799"/>
                  </a:lnTo>
                  <a:lnTo>
                    <a:pt x="1016882" y="1562099"/>
                  </a:lnTo>
                  <a:close/>
                </a:path>
                <a:path w="1597025" h="1587500">
                  <a:moveTo>
                    <a:pt x="622366" y="1549399"/>
                  </a:moveTo>
                  <a:lnTo>
                    <a:pt x="542591" y="1549399"/>
                  </a:lnTo>
                  <a:lnTo>
                    <a:pt x="561236" y="1562099"/>
                  </a:lnTo>
                  <a:lnTo>
                    <a:pt x="641382" y="1562099"/>
                  </a:lnTo>
                  <a:lnTo>
                    <a:pt x="622366" y="1549399"/>
                  </a:lnTo>
                  <a:close/>
                </a:path>
                <a:path w="1597025" h="1587500">
                  <a:moveTo>
                    <a:pt x="1054451" y="1549399"/>
                  </a:moveTo>
                  <a:lnTo>
                    <a:pt x="974305" y="1549399"/>
                  </a:lnTo>
                  <a:lnTo>
                    <a:pt x="955381" y="1562099"/>
                  </a:lnTo>
                  <a:lnTo>
                    <a:pt x="1035806" y="1562099"/>
                  </a:lnTo>
                  <a:lnTo>
                    <a:pt x="1054451" y="1549399"/>
                  </a:lnTo>
                  <a:close/>
                </a:path>
                <a:path w="1597025" h="1587500">
                  <a:moveTo>
                    <a:pt x="566616" y="1536699"/>
                  </a:moveTo>
                  <a:lnTo>
                    <a:pt x="505950" y="1536699"/>
                  </a:lnTo>
                  <a:lnTo>
                    <a:pt x="524132" y="1549399"/>
                  </a:lnTo>
                  <a:lnTo>
                    <a:pt x="585076" y="1549399"/>
                  </a:lnTo>
                  <a:lnTo>
                    <a:pt x="566616" y="1536699"/>
                  </a:lnTo>
                  <a:close/>
                </a:path>
                <a:path w="1597025" h="1587500">
                  <a:moveTo>
                    <a:pt x="1091092" y="1536699"/>
                  </a:moveTo>
                  <a:lnTo>
                    <a:pt x="1030147" y="1536699"/>
                  </a:lnTo>
                  <a:lnTo>
                    <a:pt x="1011780" y="1549399"/>
                  </a:lnTo>
                  <a:lnTo>
                    <a:pt x="1072910" y="1549399"/>
                  </a:lnTo>
                  <a:lnTo>
                    <a:pt x="1091092" y="1536699"/>
                  </a:lnTo>
                  <a:close/>
                </a:path>
                <a:path w="1597025" h="1587500">
                  <a:moveTo>
                    <a:pt x="584" y="787399"/>
                  </a:moveTo>
                  <a:lnTo>
                    <a:pt x="0" y="787399"/>
                  </a:lnTo>
                  <a:lnTo>
                    <a:pt x="445" y="812799"/>
                  </a:lnTo>
                  <a:lnTo>
                    <a:pt x="1224" y="838199"/>
                  </a:lnTo>
                  <a:lnTo>
                    <a:pt x="2560" y="863599"/>
                  </a:lnTo>
                  <a:lnTo>
                    <a:pt x="4322" y="876299"/>
                  </a:lnTo>
                  <a:lnTo>
                    <a:pt x="6641" y="901699"/>
                  </a:lnTo>
                  <a:lnTo>
                    <a:pt x="9452" y="914399"/>
                  </a:lnTo>
                  <a:lnTo>
                    <a:pt x="12699" y="939799"/>
                  </a:lnTo>
                  <a:lnTo>
                    <a:pt x="16502" y="952499"/>
                  </a:lnTo>
                  <a:lnTo>
                    <a:pt x="20722" y="977899"/>
                  </a:lnTo>
                  <a:lnTo>
                    <a:pt x="25435" y="990599"/>
                  </a:lnTo>
                  <a:lnTo>
                    <a:pt x="30574" y="1015999"/>
                  </a:lnTo>
                  <a:lnTo>
                    <a:pt x="36204" y="1028699"/>
                  </a:lnTo>
                  <a:lnTo>
                    <a:pt x="42262" y="1054099"/>
                  </a:lnTo>
                  <a:lnTo>
                    <a:pt x="48737" y="1066799"/>
                  </a:lnTo>
                  <a:lnTo>
                    <a:pt x="55703" y="1092199"/>
                  </a:lnTo>
                  <a:lnTo>
                    <a:pt x="63022" y="1104899"/>
                  </a:lnTo>
                  <a:lnTo>
                    <a:pt x="70842" y="1130299"/>
                  </a:lnTo>
                  <a:lnTo>
                    <a:pt x="79098" y="1142999"/>
                  </a:lnTo>
                  <a:lnTo>
                    <a:pt x="96676" y="1181099"/>
                  </a:lnTo>
                  <a:lnTo>
                    <a:pt x="115961" y="1206499"/>
                  </a:lnTo>
                  <a:lnTo>
                    <a:pt x="136758" y="1244599"/>
                  </a:lnTo>
                  <a:lnTo>
                    <a:pt x="158928" y="1269999"/>
                  </a:lnTo>
                  <a:lnTo>
                    <a:pt x="182675" y="1308099"/>
                  </a:lnTo>
                  <a:lnTo>
                    <a:pt x="234251" y="1358899"/>
                  </a:lnTo>
                  <a:lnTo>
                    <a:pt x="290836" y="1409699"/>
                  </a:lnTo>
                  <a:lnTo>
                    <a:pt x="321076" y="1435099"/>
                  </a:lnTo>
                  <a:lnTo>
                    <a:pt x="352337" y="1460499"/>
                  </a:lnTo>
                  <a:lnTo>
                    <a:pt x="384711" y="1473199"/>
                  </a:lnTo>
                  <a:lnTo>
                    <a:pt x="418105" y="1498599"/>
                  </a:lnTo>
                  <a:lnTo>
                    <a:pt x="452519" y="1511299"/>
                  </a:lnTo>
                  <a:lnTo>
                    <a:pt x="487862" y="1536699"/>
                  </a:lnTo>
                  <a:lnTo>
                    <a:pt x="548435" y="1536699"/>
                  </a:lnTo>
                  <a:lnTo>
                    <a:pt x="530439" y="1523999"/>
                  </a:lnTo>
                  <a:lnTo>
                    <a:pt x="512629" y="1523999"/>
                  </a:lnTo>
                  <a:lnTo>
                    <a:pt x="495004" y="1511299"/>
                  </a:lnTo>
                  <a:lnTo>
                    <a:pt x="477751" y="1511299"/>
                  </a:lnTo>
                  <a:lnTo>
                    <a:pt x="460497" y="1498599"/>
                  </a:lnTo>
                  <a:lnTo>
                    <a:pt x="460775" y="1498599"/>
                  </a:lnTo>
                  <a:lnTo>
                    <a:pt x="426824" y="1485899"/>
                  </a:lnTo>
                  <a:lnTo>
                    <a:pt x="427195" y="1485899"/>
                  </a:lnTo>
                  <a:lnTo>
                    <a:pt x="394172" y="1460499"/>
                  </a:lnTo>
                  <a:lnTo>
                    <a:pt x="394543" y="1460499"/>
                  </a:lnTo>
                  <a:lnTo>
                    <a:pt x="362540" y="1447799"/>
                  </a:lnTo>
                  <a:lnTo>
                    <a:pt x="362912" y="1447799"/>
                  </a:lnTo>
                  <a:lnTo>
                    <a:pt x="332022" y="1422399"/>
                  </a:lnTo>
                  <a:lnTo>
                    <a:pt x="332300" y="1422399"/>
                  </a:lnTo>
                  <a:lnTo>
                    <a:pt x="302524" y="1396999"/>
                  </a:lnTo>
                  <a:lnTo>
                    <a:pt x="302895" y="1396999"/>
                  </a:lnTo>
                  <a:lnTo>
                    <a:pt x="274231" y="1371599"/>
                  </a:lnTo>
                  <a:lnTo>
                    <a:pt x="274602" y="1371599"/>
                  </a:lnTo>
                  <a:lnTo>
                    <a:pt x="247145" y="1346199"/>
                  </a:lnTo>
                  <a:lnTo>
                    <a:pt x="247516" y="1346199"/>
                  </a:lnTo>
                  <a:lnTo>
                    <a:pt x="221357" y="1320799"/>
                  </a:lnTo>
                  <a:lnTo>
                    <a:pt x="221635" y="1320799"/>
                  </a:lnTo>
                  <a:lnTo>
                    <a:pt x="196868" y="1295399"/>
                  </a:lnTo>
                  <a:lnTo>
                    <a:pt x="197146" y="1295399"/>
                  </a:lnTo>
                  <a:lnTo>
                    <a:pt x="173677" y="1257299"/>
                  </a:lnTo>
                  <a:lnTo>
                    <a:pt x="173956" y="1257299"/>
                  </a:lnTo>
                  <a:lnTo>
                    <a:pt x="151971" y="1231899"/>
                  </a:lnTo>
                  <a:lnTo>
                    <a:pt x="152249" y="1231899"/>
                  </a:lnTo>
                  <a:lnTo>
                    <a:pt x="138521" y="1206499"/>
                  </a:lnTo>
                  <a:lnTo>
                    <a:pt x="131935" y="1206499"/>
                  </a:lnTo>
                  <a:lnTo>
                    <a:pt x="112863" y="1168399"/>
                  </a:lnTo>
                  <a:lnTo>
                    <a:pt x="113085" y="1168399"/>
                  </a:lnTo>
                  <a:lnTo>
                    <a:pt x="95693" y="1130299"/>
                  </a:lnTo>
                  <a:lnTo>
                    <a:pt x="95832" y="1130299"/>
                  </a:lnTo>
                  <a:lnTo>
                    <a:pt x="87697" y="1117599"/>
                  </a:lnTo>
                  <a:lnTo>
                    <a:pt x="80062" y="1104899"/>
                  </a:lnTo>
                  <a:lnTo>
                    <a:pt x="72920" y="1079499"/>
                  </a:lnTo>
                  <a:lnTo>
                    <a:pt x="66111" y="1066799"/>
                  </a:lnTo>
                  <a:lnTo>
                    <a:pt x="59803" y="1041399"/>
                  </a:lnTo>
                  <a:lnTo>
                    <a:pt x="53885" y="1028699"/>
                  </a:lnTo>
                  <a:lnTo>
                    <a:pt x="48384" y="1003299"/>
                  </a:lnTo>
                  <a:lnTo>
                    <a:pt x="43375" y="990599"/>
                  </a:lnTo>
                  <a:lnTo>
                    <a:pt x="38765" y="977899"/>
                  </a:lnTo>
                  <a:lnTo>
                    <a:pt x="34646" y="952499"/>
                  </a:lnTo>
                  <a:lnTo>
                    <a:pt x="30936" y="939799"/>
                  </a:lnTo>
                  <a:lnTo>
                    <a:pt x="27782" y="914399"/>
                  </a:lnTo>
                  <a:lnTo>
                    <a:pt x="25027" y="888999"/>
                  </a:lnTo>
                  <a:lnTo>
                    <a:pt x="22763" y="876299"/>
                  </a:lnTo>
                  <a:lnTo>
                    <a:pt x="21047" y="850899"/>
                  </a:lnTo>
                  <a:lnTo>
                    <a:pt x="19739" y="838199"/>
                  </a:lnTo>
                  <a:lnTo>
                    <a:pt x="18988" y="812799"/>
                  </a:lnTo>
                  <a:lnTo>
                    <a:pt x="18839" y="812799"/>
                  </a:lnTo>
                  <a:lnTo>
                    <a:pt x="7189" y="800099"/>
                  </a:lnTo>
                  <a:lnTo>
                    <a:pt x="445" y="800099"/>
                  </a:lnTo>
                  <a:lnTo>
                    <a:pt x="584" y="787399"/>
                  </a:lnTo>
                  <a:close/>
                </a:path>
                <a:path w="1597025" h="1587500">
                  <a:moveTo>
                    <a:pt x="1465386" y="1193799"/>
                  </a:moveTo>
                  <a:lnTo>
                    <a:pt x="1444885" y="1231899"/>
                  </a:lnTo>
                  <a:lnTo>
                    <a:pt x="1445164" y="1231899"/>
                  </a:lnTo>
                  <a:lnTo>
                    <a:pt x="1423179" y="1257299"/>
                  </a:lnTo>
                  <a:lnTo>
                    <a:pt x="1423457" y="1257299"/>
                  </a:lnTo>
                  <a:lnTo>
                    <a:pt x="1399989" y="1295399"/>
                  </a:lnTo>
                  <a:lnTo>
                    <a:pt x="1400267" y="1295399"/>
                  </a:lnTo>
                  <a:lnTo>
                    <a:pt x="1375499" y="1320799"/>
                  </a:lnTo>
                  <a:lnTo>
                    <a:pt x="1375778" y="1320799"/>
                  </a:lnTo>
                  <a:lnTo>
                    <a:pt x="1349619" y="1346199"/>
                  </a:lnTo>
                  <a:lnTo>
                    <a:pt x="1349990" y="1346199"/>
                  </a:lnTo>
                  <a:lnTo>
                    <a:pt x="1322532" y="1371599"/>
                  </a:lnTo>
                  <a:lnTo>
                    <a:pt x="1322903" y="1371599"/>
                  </a:lnTo>
                  <a:lnTo>
                    <a:pt x="1294240" y="1396999"/>
                  </a:lnTo>
                  <a:lnTo>
                    <a:pt x="1294611" y="1396999"/>
                  </a:lnTo>
                  <a:lnTo>
                    <a:pt x="1264742" y="1422399"/>
                  </a:lnTo>
                  <a:lnTo>
                    <a:pt x="1265113" y="1422399"/>
                  </a:lnTo>
                  <a:lnTo>
                    <a:pt x="1234223" y="1447799"/>
                  </a:lnTo>
                  <a:lnTo>
                    <a:pt x="1234594" y="1447799"/>
                  </a:lnTo>
                  <a:lnTo>
                    <a:pt x="1202499" y="1460499"/>
                  </a:lnTo>
                  <a:lnTo>
                    <a:pt x="1202870" y="1460499"/>
                  </a:lnTo>
                  <a:lnTo>
                    <a:pt x="1169846" y="1485899"/>
                  </a:lnTo>
                  <a:lnTo>
                    <a:pt x="1170218" y="1485899"/>
                  </a:lnTo>
                  <a:lnTo>
                    <a:pt x="1136267" y="1498599"/>
                  </a:lnTo>
                  <a:lnTo>
                    <a:pt x="1136545" y="1498599"/>
                  </a:lnTo>
                  <a:lnTo>
                    <a:pt x="1119199" y="1511299"/>
                  </a:lnTo>
                  <a:lnTo>
                    <a:pt x="1101852" y="1511299"/>
                  </a:lnTo>
                  <a:lnTo>
                    <a:pt x="1084227" y="1523999"/>
                  </a:lnTo>
                  <a:lnTo>
                    <a:pt x="1066417" y="1523999"/>
                  </a:lnTo>
                  <a:lnTo>
                    <a:pt x="1048421" y="1536699"/>
                  </a:lnTo>
                  <a:lnTo>
                    <a:pt x="1109180" y="1536699"/>
                  </a:lnTo>
                  <a:lnTo>
                    <a:pt x="1126991" y="1523999"/>
                  </a:lnTo>
                  <a:lnTo>
                    <a:pt x="1144523" y="1511299"/>
                  </a:lnTo>
                  <a:lnTo>
                    <a:pt x="1178937" y="1498599"/>
                  </a:lnTo>
                  <a:lnTo>
                    <a:pt x="1212331" y="1473199"/>
                  </a:lnTo>
                  <a:lnTo>
                    <a:pt x="1244798" y="1460499"/>
                  </a:lnTo>
                  <a:lnTo>
                    <a:pt x="1276059" y="1435099"/>
                  </a:lnTo>
                  <a:lnTo>
                    <a:pt x="1306206" y="1409699"/>
                  </a:lnTo>
                  <a:lnTo>
                    <a:pt x="1335148" y="1384299"/>
                  </a:lnTo>
                  <a:lnTo>
                    <a:pt x="1389414" y="1333499"/>
                  </a:lnTo>
                  <a:lnTo>
                    <a:pt x="1438114" y="1269999"/>
                  </a:lnTo>
                  <a:lnTo>
                    <a:pt x="1460376" y="1244599"/>
                  </a:lnTo>
                  <a:lnTo>
                    <a:pt x="1481155" y="1206499"/>
                  </a:lnTo>
                  <a:lnTo>
                    <a:pt x="1465200" y="1206499"/>
                  </a:lnTo>
                  <a:lnTo>
                    <a:pt x="1465386" y="1193799"/>
                  </a:lnTo>
                  <a:close/>
                </a:path>
                <a:path w="1597025" h="1587500">
                  <a:moveTo>
                    <a:pt x="131656" y="1193799"/>
                  </a:moveTo>
                  <a:lnTo>
                    <a:pt x="131935" y="1206499"/>
                  </a:lnTo>
                  <a:lnTo>
                    <a:pt x="138521" y="1206499"/>
                  </a:lnTo>
                  <a:lnTo>
                    <a:pt x="131656" y="1193799"/>
                  </a:lnTo>
                  <a:close/>
                </a:path>
                <a:path w="1597025" h="1587500">
                  <a:moveTo>
                    <a:pt x="1291179" y="165099"/>
                  </a:moveTo>
                  <a:lnTo>
                    <a:pt x="1264835" y="165099"/>
                  </a:lnTo>
                  <a:lnTo>
                    <a:pt x="1294611" y="190499"/>
                  </a:lnTo>
                  <a:lnTo>
                    <a:pt x="1294240" y="190499"/>
                  </a:lnTo>
                  <a:lnTo>
                    <a:pt x="1322903" y="215899"/>
                  </a:lnTo>
                  <a:lnTo>
                    <a:pt x="1322625" y="215899"/>
                  </a:lnTo>
                  <a:lnTo>
                    <a:pt x="1349990" y="241299"/>
                  </a:lnTo>
                  <a:lnTo>
                    <a:pt x="1349712" y="241299"/>
                  </a:lnTo>
                  <a:lnTo>
                    <a:pt x="1375778" y="266699"/>
                  </a:lnTo>
                  <a:lnTo>
                    <a:pt x="1375499" y="266699"/>
                  </a:lnTo>
                  <a:lnTo>
                    <a:pt x="1400267" y="304799"/>
                  </a:lnTo>
                  <a:lnTo>
                    <a:pt x="1399988" y="304799"/>
                  </a:lnTo>
                  <a:lnTo>
                    <a:pt x="1423457" y="330199"/>
                  </a:lnTo>
                  <a:lnTo>
                    <a:pt x="1423179" y="330199"/>
                  </a:lnTo>
                  <a:lnTo>
                    <a:pt x="1445163" y="355599"/>
                  </a:lnTo>
                  <a:lnTo>
                    <a:pt x="1444885" y="355599"/>
                  </a:lnTo>
                  <a:lnTo>
                    <a:pt x="1465386" y="393699"/>
                  </a:lnTo>
                  <a:lnTo>
                    <a:pt x="1465200" y="393699"/>
                  </a:lnTo>
                  <a:lnTo>
                    <a:pt x="1484216" y="419099"/>
                  </a:lnTo>
                  <a:lnTo>
                    <a:pt x="1483938" y="419099"/>
                  </a:lnTo>
                  <a:lnTo>
                    <a:pt x="1501377" y="457199"/>
                  </a:lnTo>
                  <a:lnTo>
                    <a:pt x="1501192" y="457199"/>
                  </a:lnTo>
                  <a:lnTo>
                    <a:pt x="1509355" y="469899"/>
                  </a:lnTo>
                  <a:lnTo>
                    <a:pt x="1516868" y="495299"/>
                  </a:lnTo>
                  <a:lnTo>
                    <a:pt x="1524104" y="507999"/>
                  </a:lnTo>
                  <a:lnTo>
                    <a:pt x="1530875" y="533399"/>
                  </a:lnTo>
                  <a:lnTo>
                    <a:pt x="1537276" y="546099"/>
                  </a:lnTo>
                  <a:lnTo>
                    <a:pt x="1543120" y="558799"/>
                  </a:lnTo>
                  <a:lnTo>
                    <a:pt x="1548593" y="584199"/>
                  </a:lnTo>
                  <a:lnTo>
                    <a:pt x="1553602" y="596899"/>
                  </a:lnTo>
                  <a:lnTo>
                    <a:pt x="1558240" y="622299"/>
                  </a:lnTo>
                  <a:lnTo>
                    <a:pt x="1562322" y="634999"/>
                  </a:lnTo>
                  <a:lnTo>
                    <a:pt x="1565939" y="660399"/>
                  </a:lnTo>
                  <a:lnTo>
                    <a:pt x="1569093" y="673099"/>
                  </a:lnTo>
                  <a:lnTo>
                    <a:pt x="1571876" y="698499"/>
                  </a:lnTo>
                  <a:lnTo>
                    <a:pt x="1574102" y="711199"/>
                  </a:lnTo>
                  <a:lnTo>
                    <a:pt x="1575865" y="736599"/>
                  </a:lnTo>
                  <a:lnTo>
                    <a:pt x="1577071" y="761999"/>
                  </a:lnTo>
                  <a:lnTo>
                    <a:pt x="1577813" y="774699"/>
                  </a:lnTo>
                  <a:lnTo>
                    <a:pt x="1577952" y="787399"/>
                  </a:lnTo>
                  <a:lnTo>
                    <a:pt x="1577972" y="808250"/>
                  </a:lnTo>
                  <a:lnTo>
                    <a:pt x="1577906" y="812799"/>
                  </a:lnTo>
                  <a:lnTo>
                    <a:pt x="1577164" y="838199"/>
                  </a:lnTo>
                  <a:lnTo>
                    <a:pt x="1575865" y="850899"/>
                  </a:lnTo>
                  <a:lnTo>
                    <a:pt x="1574102" y="876299"/>
                  </a:lnTo>
                  <a:lnTo>
                    <a:pt x="1571876" y="901699"/>
                  </a:lnTo>
                  <a:lnTo>
                    <a:pt x="1569186" y="914399"/>
                  </a:lnTo>
                  <a:lnTo>
                    <a:pt x="1566032" y="939799"/>
                  </a:lnTo>
                  <a:lnTo>
                    <a:pt x="1562322" y="952499"/>
                  </a:lnTo>
                  <a:lnTo>
                    <a:pt x="1558240" y="977899"/>
                  </a:lnTo>
                  <a:lnTo>
                    <a:pt x="1553602" y="990599"/>
                  </a:lnTo>
                  <a:lnTo>
                    <a:pt x="1548593" y="1003299"/>
                  </a:lnTo>
                  <a:lnTo>
                    <a:pt x="1543120" y="1028699"/>
                  </a:lnTo>
                  <a:lnTo>
                    <a:pt x="1537183" y="1041399"/>
                  </a:lnTo>
                  <a:lnTo>
                    <a:pt x="1530875" y="1066799"/>
                  </a:lnTo>
                  <a:lnTo>
                    <a:pt x="1524011" y="1079499"/>
                  </a:lnTo>
                  <a:lnTo>
                    <a:pt x="1516868" y="1104899"/>
                  </a:lnTo>
                  <a:lnTo>
                    <a:pt x="1509262" y="1117599"/>
                  </a:lnTo>
                  <a:lnTo>
                    <a:pt x="1501284" y="1130299"/>
                  </a:lnTo>
                  <a:lnTo>
                    <a:pt x="1501470" y="1130299"/>
                  </a:lnTo>
                  <a:lnTo>
                    <a:pt x="1483938" y="1168399"/>
                  </a:lnTo>
                  <a:lnTo>
                    <a:pt x="1484216" y="1168399"/>
                  </a:lnTo>
                  <a:lnTo>
                    <a:pt x="1465200" y="1206499"/>
                  </a:lnTo>
                  <a:lnTo>
                    <a:pt x="1481155" y="1206499"/>
                  </a:lnTo>
                  <a:lnTo>
                    <a:pt x="1500357" y="1181099"/>
                  </a:lnTo>
                  <a:lnTo>
                    <a:pt x="1517982" y="1142999"/>
                  </a:lnTo>
                  <a:lnTo>
                    <a:pt x="1526237" y="1130299"/>
                  </a:lnTo>
                  <a:lnTo>
                    <a:pt x="1534029" y="1104899"/>
                  </a:lnTo>
                  <a:lnTo>
                    <a:pt x="1541358" y="1092199"/>
                  </a:lnTo>
                  <a:lnTo>
                    <a:pt x="1548315" y="1066799"/>
                  </a:lnTo>
                  <a:lnTo>
                    <a:pt x="1554808" y="1054099"/>
                  </a:lnTo>
                  <a:lnTo>
                    <a:pt x="1560837" y="1028699"/>
                  </a:lnTo>
                  <a:lnTo>
                    <a:pt x="1566496" y="1015999"/>
                  </a:lnTo>
                  <a:lnTo>
                    <a:pt x="1571598" y="990599"/>
                  </a:lnTo>
                  <a:lnTo>
                    <a:pt x="1576329" y="977899"/>
                  </a:lnTo>
                  <a:lnTo>
                    <a:pt x="1580503" y="952499"/>
                  </a:lnTo>
                  <a:lnTo>
                    <a:pt x="1584306" y="939799"/>
                  </a:lnTo>
                  <a:lnTo>
                    <a:pt x="1587553" y="914399"/>
                  </a:lnTo>
                  <a:lnTo>
                    <a:pt x="1590336" y="901699"/>
                  </a:lnTo>
                  <a:lnTo>
                    <a:pt x="1592562" y="876299"/>
                  </a:lnTo>
                  <a:lnTo>
                    <a:pt x="1594417" y="863599"/>
                  </a:lnTo>
                  <a:lnTo>
                    <a:pt x="1595716" y="838199"/>
                  </a:lnTo>
                  <a:lnTo>
                    <a:pt x="1596458" y="812799"/>
                  </a:lnTo>
                  <a:lnTo>
                    <a:pt x="1596644" y="800099"/>
                  </a:lnTo>
                  <a:lnTo>
                    <a:pt x="1596365" y="774699"/>
                  </a:lnTo>
                  <a:lnTo>
                    <a:pt x="1595623" y="749299"/>
                  </a:lnTo>
                  <a:lnTo>
                    <a:pt x="1594324" y="736599"/>
                  </a:lnTo>
                  <a:lnTo>
                    <a:pt x="1592469" y="711199"/>
                  </a:lnTo>
                  <a:lnTo>
                    <a:pt x="1590243" y="698499"/>
                  </a:lnTo>
                  <a:lnTo>
                    <a:pt x="1587460" y="673099"/>
                  </a:lnTo>
                  <a:lnTo>
                    <a:pt x="1584213" y="660399"/>
                  </a:lnTo>
                  <a:lnTo>
                    <a:pt x="1580503" y="634999"/>
                  </a:lnTo>
                  <a:lnTo>
                    <a:pt x="1576236" y="609599"/>
                  </a:lnTo>
                  <a:lnTo>
                    <a:pt x="1571505" y="596899"/>
                  </a:lnTo>
                  <a:lnTo>
                    <a:pt x="1566403" y="571499"/>
                  </a:lnTo>
                  <a:lnTo>
                    <a:pt x="1560745" y="558799"/>
                  </a:lnTo>
                  <a:lnTo>
                    <a:pt x="1554808" y="546099"/>
                  </a:lnTo>
                  <a:lnTo>
                    <a:pt x="1548222" y="520699"/>
                  </a:lnTo>
                  <a:lnTo>
                    <a:pt x="1541357" y="507999"/>
                  </a:lnTo>
                  <a:lnTo>
                    <a:pt x="1533937" y="482599"/>
                  </a:lnTo>
                  <a:lnTo>
                    <a:pt x="1526237" y="469899"/>
                  </a:lnTo>
                  <a:lnTo>
                    <a:pt x="1517982" y="444499"/>
                  </a:lnTo>
                  <a:lnTo>
                    <a:pt x="1500357" y="419099"/>
                  </a:lnTo>
                  <a:lnTo>
                    <a:pt x="1481155" y="380999"/>
                  </a:lnTo>
                  <a:lnTo>
                    <a:pt x="1460376" y="355599"/>
                  </a:lnTo>
                  <a:lnTo>
                    <a:pt x="1438114" y="317499"/>
                  </a:lnTo>
                  <a:lnTo>
                    <a:pt x="1414459" y="292099"/>
                  </a:lnTo>
                  <a:lnTo>
                    <a:pt x="1389414" y="253999"/>
                  </a:lnTo>
                  <a:lnTo>
                    <a:pt x="1362977" y="228599"/>
                  </a:lnTo>
                  <a:lnTo>
                    <a:pt x="1335241" y="203199"/>
                  </a:lnTo>
                  <a:lnTo>
                    <a:pt x="1306206" y="177799"/>
                  </a:lnTo>
                  <a:lnTo>
                    <a:pt x="1291179" y="165099"/>
                  </a:lnTo>
                  <a:close/>
                </a:path>
                <a:path w="1597025" h="1587500">
                  <a:moveTo>
                    <a:pt x="18719" y="800099"/>
                  </a:moveTo>
                  <a:lnTo>
                    <a:pt x="7189" y="800099"/>
                  </a:lnTo>
                  <a:lnTo>
                    <a:pt x="18839" y="812799"/>
                  </a:lnTo>
                  <a:lnTo>
                    <a:pt x="18891" y="808250"/>
                  </a:lnTo>
                  <a:lnTo>
                    <a:pt x="18719" y="800099"/>
                  </a:lnTo>
                  <a:close/>
                </a:path>
                <a:path w="1597025" h="1587500">
                  <a:moveTo>
                    <a:pt x="18891" y="808250"/>
                  </a:moveTo>
                  <a:lnTo>
                    <a:pt x="18839" y="812799"/>
                  </a:lnTo>
                  <a:lnTo>
                    <a:pt x="18988" y="812799"/>
                  </a:lnTo>
                  <a:lnTo>
                    <a:pt x="18891" y="808250"/>
                  </a:lnTo>
                  <a:close/>
                </a:path>
                <a:path w="1597025" h="1587500">
                  <a:moveTo>
                    <a:pt x="19130" y="787399"/>
                  </a:moveTo>
                  <a:lnTo>
                    <a:pt x="11975" y="787399"/>
                  </a:lnTo>
                  <a:lnTo>
                    <a:pt x="445" y="800099"/>
                  </a:lnTo>
                  <a:lnTo>
                    <a:pt x="18719" y="800099"/>
                  </a:lnTo>
                  <a:lnTo>
                    <a:pt x="18891" y="808250"/>
                  </a:lnTo>
                  <a:lnTo>
                    <a:pt x="19130" y="787399"/>
                  </a:lnTo>
                  <a:close/>
                </a:path>
                <a:path w="1597025" h="1587500">
                  <a:moveTo>
                    <a:pt x="530625" y="63499"/>
                  </a:moveTo>
                  <a:lnTo>
                    <a:pt x="470051" y="63499"/>
                  </a:lnTo>
                  <a:lnTo>
                    <a:pt x="452519" y="76199"/>
                  </a:lnTo>
                  <a:lnTo>
                    <a:pt x="418105" y="88899"/>
                  </a:lnTo>
                  <a:lnTo>
                    <a:pt x="384711" y="114299"/>
                  </a:lnTo>
                  <a:lnTo>
                    <a:pt x="352337" y="139699"/>
                  </a:lnTo>
                  <a:lnTo>
                    <a:pt x="321076" y="152399"/>
                  </a:lnTo>
                  <a:lnTo>
                    <a:pt x="290836" y="177799"/>
                  </a:lnTo>
                  <a:lnTo>
                    <a:pt x="261987" y="203199"/>
                  </a:lnTo>
                  <a:lnTo>
                    <a:pt x="207814" y="253999"/>
                  </a:lnTo>
                  <a:lnTo>
                    <a:pt x="182675" y="292099"/>
                  </a:lnTo>
                  <a:lnTo>
                    <a:pt x="159021" y="317499"/>
                  </a:lnTo>
                  <a:lnTo>
                    <a:pt x="136758" y="355599"/>
                  </a:lnTo>
                  <a:lnTo>
                    <a:pt x="116026" y="380999"/>
                  </a:lnTo>
                  <a:lnTo>
                    <a:pt x="96815" y="419099"/>
                  </a:lnTo>
                  <a:lnTo>
                    <a:pt x="79162" y="444499"/>
                  </a:lnTo>
                  <a:lnTo>
                    <a:pt x="70972" y="469899"/>
                  </a:lnTo>
                  <a:lnTo>
                    <a:pt x="63161" y="482599"/>
                  </a:lnTo>
                  <a:lnTo>
                    <a:pt x="55842" y="507999"/>
                  </a:lnTo>
                  <a:lnTo>
                    <a:pt x="48876" y="520699"/>
                  </a:lnTo>
                  <a:lnTo>
                    <a:pt x="42401" y="546099"/>
                  </a:lnTo>
                  <a:lnTo>
                    <a:pt x="36344" y="558799"/>
                  </a:lnTo>
                  <a:lnTo>
                    <a:pt x="30713" y="571499"/>
                  </a:lnTo>
                  <a:lnTo>
                    <a:pt x="25574" y="596899"/>
                  </a:lnTo>
                  <a:lnTo>
                    <a:pt x="20862" y="609599"/>
                  </a:lnTo>
                  <a:lnTo>
                    <a:pt x="16632" y="634999"/>
                  </a:lnTo>
                  <a:lnTo>
                    <a:pt x="12903" y="660399"/>
                  </a:lnTo>
                  <a:lnTo>
                    <a:pt x="9665" y="673099"/>
                  </a:lnTo>
                  <a:lnTo>
                    <a:pt x="6845" y="698499"/>
                  </a:lnTo>
                  <a:lnTo>
                    <a:pt x="4600" y="711199"/>
                  </a:lnTo>
                  <a:lnTo>
                    <a:pt x="2764" y="736599"/>
                  </a:lnTo>
                  <a:lnTo>
                    <a:pt x="1502" y="749299"/>
                  </a:lnTo>
                  <a:lnTo>
                    <a:pt x="723" y="774699"/>
                  </a:lnTo>
                  <a:lnTo>
                    <a:pt x="445" y="800099"/>
                  </a:lnTo>
                  <a:lnTo>
                    <a:pt x="11975" y="787399"/>
                  </a:lnTo>
                  <a:lnTo>
                    <a:pt x="19130" y="787399"/>
                  </a:lnTo>
                  <a:lnTo>
                    <a:pt x="19275" y="774699"/>
                  </a:lnTo>
                  <a:lnTo>
                    <a:pt x="20036" y="761999"/>
                  </a:lnTo>
                  <a:lnTo>
                    <a:pt x="21279" y="736599"/>
                  </a:lnTo>
                  <a:lnTo>
                    <a:pt x="23060" y="711199"/>
                  </a:lnTo>
                  <a:lnTo>
                    <a:pt x="25268" y="698499"/>
                  </a:lnTo>
                  <a:lnTo>
                    <a:pt x="28023" y="673099"/>
                  </a:lnTo>
                  <a:lnTo>
                    <a:pt x="31186" y="660399"/>
                  </a:lnTo>
                  <a:lnTo>
                    <a:pt x="34832" y="634999"/>
                  </a:lnTo>
                  <a:lnTo>
                    <a:pt x="38959" y="622299"/>
                  </a:lnTo>
                  <a:lnTo>
                    <a:pt x="43570" y="596899"/>
                  </a:lnTo>
                  <a:lnTo>
                    <a:pt x="48588" y="584199"/>
                  </a:lnTo>
                  <a:lnTo>
                    <a:pt x="54089" y="558799"/>
                  </a:lnTo>
                  <a:lnTo>
                    <a:pt x="60007" y="546099"/>
                  </a:lnTo>
                  <a:lnTo>
                    <a:pt x="66333" y="533399"/>
                  </a:lnTo>
                  <a:lnTo>
                    <a:pt x="73142" y="507999"/>
                  </a:lnTo>
                  <a:lnTo>
                    <a:pt x="80303" y="495299"/>
                  </a:lnTo>
                  <a:lnTo>
                    <a:pt x="87928" y="469899"/>
                  </a:lnTo>
                  <a:lnTo>
                    <a:pt x="95915" y="457199"/>
                  </a:lnTo>
                  <a:lnTo>
                    <a:pt x="95757" y="457199"/>
                  </a:lnTo>
                  <a:lnTo>
                    <a:pt x="113215" y="419099"/>
                  </a:lnTo>
                  <a:lnTo>
                    <a:pt x="113002" y="419099"/>
                  </a:lnTo>
                  <a:lnTo>
                    <a:pt x="132027" y="393699"/>
                  </a:lnTo>
                  <a:lnTo>
                    <a:pt x="131749" y="393699"/>
                  </a:lnTo>
                  <a:lnTo>
                    <a:pt x="152249" y="355599"/>
                  </a:lnTo>
                  <a:lnTo>
                    <a:pt x="152064" y="355599"/>
                  </a:lnTo>
                  <a:lnTo>
                    <a:pt x="174048" y="330199"/>
                  </a:lnTo>
                  <a:lnTo>
                    <a:pt x="173770" y="330199"/>
                  </a:lnTo>
                  <a:lnTo>
                    <a:pt x="197146" y="304799"/>
                  </a:lnTo>
                  <a:lnTo>
                    <a:pt x="196868" y="304799"/>
                  </a:lnTo>
                  <a:lnTo>
                    <a:pt x="221728" y="266699"/>
                  </a:lnTo>
                  <a:lnTo>
                    <a:pt x="221357" y="266699"/>
                  </a:lnTo>
                  <a:lnTo>
                    <a:pt x="247516" y="241299"/>
                  </a:lnTo>
                  <a:lnTo>
                    <a:pt x="247145" y="241299"/>
                  </a:lnTo>
                  <a:lnTo>
                    <a:pt x="274602" y="215899"/>
                  </a:lnTo>
                  <a:lnTo>
                    <a:pt x="274231" y="215899"/>
                  </a:lnTo>
                  <a:lnTo>
                    <a:pt x="302802" y="190499"/>
                  </a:lnTo>
                  <a:lnTo>
                    <a:pt x="302524" y="190499"/>
                  </a:lnTo>
                  <a:lnTo>
                    <a:pt x="332393" y="165099"/>
                  </a:lnTo>
                  <a:lnTo>
                    <a:pt x="347467" y="165099"/>
                  </a:lnTo>
                  <a:lnTo>
                    <a:pt x="362911" y="152399"/>
                  </a:lnTo>
                  <a:lnTo>
                    <a:pt x="362540" y="152399"/>
                  </a:lnTo>
                  <a:lnTo>
                    <a:pt x="394543" y="126999"/>
                  </a:lnTo>
                  <a:lnTo>
                    <a:pt x="394172" y="126999"/>
                  </a:lnTo>
                  <a:lnTo>
                    <a:pt x="427195" y="114299"/>
                  </a:lnTo>
                  <a:lnTo>
                    <a:pt x="426824" y="114299"/>
                  </a:lnTo>
                  <a:lnTo>
                    <a:pt x="460775" y="88899"/>
                  </a:lnTo>
                  <a:lnTo>
                    <a:pt x="477843" y="88899"/>
                  </a:lnTo>
                  <a:lnTo>
                    <a:pt x="495190" y="76199"/>
                  </a:lnTo>
                  <a:lnTo>
                    <a:pt x="512815" y="76199"/>
                  </a:lnTo>
                  <a:lnTo>
                    <a:pt x="530625" y="63499"/>
                  </a:lnTo>
                  <a:close/>
                </a:path>
                <a:path w="1597025" h="1587500">
                  <a:moveTo>
                    <a:pt x="347467" y="165099"/>
                  </a:moveTo>
                  <a:lnTo>
                    <a:pt x="332393" y="165099"/>
                  </a:lnTo>
                  <a:lnTo>
                    <a:pt x="332022" y="177799"/>
                  </a:lnTo>
                  <a:lnTo>
                    <a:pt x="347467" y="165099"/>
                  </a:lnTo>
                  <a:close/>
                </a:path>
                <a:path w="1597025" h="1587500">
                  <a:moveTo>
                    <a:pt x="1126990" y="63499"/>
                  </a:moveTo>
                  <a:lnTo>
                    <a:pt x="1066788" y="63499"/>
                  </a:lnTo>
                  <a:lnTo>
                    <a:pt x="1084598" y="76199"/>
                  </a:lnTo>
                  <a:lnTo>
                    <a:pt x="1102038" y="76199"/>
                  </a:lnTo>
                  <a:lnTo>
                    <a:pt x="1119477" y="88899"/>
                  </a:lnTo>
                  <a:lnTo>
                    <a:pt x="1136359" y="88899"/>
                  </a:lnTo>
                  <a:lnTo>
                    <a:pt x="1170403" y="114299"/>
                  </a:lnTo>
                  <a:lnTo>
                    <a:pt x="1170032" y="114299"/>
                  </a:lnTo>
                  <a:lnTo>
                    <a:pt x="1202962" y="126999"/>
                  </a:lnTo>
                  <a:lnTo>
                    <a:pt x="1202591" y="126999"/>
                  </a:lnTo>
                  <a:lnTo>
                    <a:pt x="1234687" y="152399"/>
                  </a:lnTo>
                  <a:lnTo>
                    <a:pt x="1234316" y="152399"/>
                  </a:lnTo>
                  <a:lnTo>
                    <a:pt x="1265206" y="177799"/>
                  </a:lnTo>
                  <a:lnTo>
                    <a:pt x="1264835" y="165099"/>
                  </a:lnTo>
                  <a:lnTo>
                    <a:pt x="1291179" y="165099"/>
                  </a:lnTo>
                  <a:lnTo>
                    <a:pt x="1276151" y="152399"/>
                  </a:lnTo>
                  <a:lnTo>
                    <a:pt x="1244891" y="139699"/>
                  </a:lnTo>
                  <a:lnTo>
                    <a:pt x="1212424" y="114299"/>
                  </a:lnTo>
                  <a:lnTo>
                    <a:pt x="1179030" y="88899"/>
                  </a:lnTo>
                  <a:lnTo>
                    <a:pt x="1144708" y="76199"/>
                  </a:lnTo>
                  <a:lnTo>
                    <a:pt x="1126990" y="63499"/>
                  </a:lnTo>
                  <a:close/>
                </a:path>
                <a:path w="1597025" h="1587500">
                  <a:moveTo>
                    <a:pt x="566895" y="50799"/>
                  </a:moveTo>
                  <a:lnTo>
                    <a:pt x="505950" y="50799"/>
                  </a:lnTo>
                  <a:lnTo>
                    <a:pt x="487862" y="63499"/>
                  </a:lnTo>
                  <a:lnTo>
                    <a:pt x="548621" y="63499"/>
                  </a:lnTo>
                  <a:lnTo>
                    <a:pt x="566895" y="50799"/>
                  </a:lnTo>
                  <a:close/>
                </a:path>
                <a:path w="1597025" h="1587500">
                  <a:moveTo>
                    <a:pt x="1091277" y="50799"/>
                  </a:moveTo>
                  <a:lnTo>
                    <a:pt x="1030518" y="50799"/>
                  </a:lnTo>
                  <a:lnTo>
                    <a:pt x="1048792" y="63499"/>
                  </a:lnTo>
                  <a:lnTo>
                    <a:pt x="1109180" y="63499"/>
                  </a:lnTo>
                  <a:lnTo>
                    <a:pt x="1091277" y="50799"/>
                  </a:lnTo>
                  <a:close/>
                </a:path>
                <a:path w="1597025" h="1587500">
                  <a:moveTo>
                    <a:pt x="603814" y="38099"/>
                  </a:moveTo>
                  <a:lnTo>
                    <a:pt x="542591" y="38099"/>
                  </a:lnTo>
                  <a:lnTo>
                    <a:pt x="524131" y="50799"/>
                  </a:lnTo>
                  <a:lnTo>
                    <a:pt x="585262" y="50799"/>
                  </a:lnTo>
                  <a:lnTo>
                    <a:pt x="603814" y="38099"/>
                  </a:lnTo>
                  <a:close/>
                </a:path>
                <a:path w="1597025" h="1587500">
                  <a:moveTo>
                    <a:pt x="1054636" y="38099"/>
                  </a:moveTo>
                  <a:lnTo>
                    <a:pt x="993506" y="38099"/>
                  </a:lnTo>
                  <a:lnTo>
                    <a:pt x="1012151" y="50799"/>
                  </a:lnTo>
                  <a:lnTo>
                    <a:pt x="1073003" y="50799"/>
                  </a:lnTo>
                  <a:lnTo>
                    <a:pt x="1054636" y="38099"/>
                  </a:lnTo>
                  <a:close/>
                </a:path>
                <a:path w="1597025" h="1587500">
                  <a:moveTo>
                    <a:pt x="660584" y="25399"/>
                  </a:moveTo>
                  <a:lnTo>
                    <a:pt x="580067" y="25399"/>
                  </a:lnTo>
                  <a:lnTo>
                    <a:pt x="561236" y="38099"/>
                  </a:lnTo>
                  <a:lnTo>
                    <a:pt x="641475" y="38099"/>
                  </a:lnTo>
                  <a:lnTo>
                    <a:pt x="660584" y="25399"/>
                  </a:lnTo>
                  <a:close/>
                </a:path>
                <a:path w="1597025" h="1587500">
                  <a:moveTo>
                    <a:pt x="1017068" y="25399"/>
                  </a:moveTo>
                  <a:lnTo>
                    <a:pt x="936736" y="25399"/>
                  </a:lnTo>
                  <a:lnTo>
                    <a:pt x="955845" y="38099"/>
                  </a:lnTo>
                  <a:lnTo>
                    <a:pt x="1035898" y="38099"/>
                  </a:lnTo>
                  <a:lnTo>
                    <a:pt x="1017068" y="25399"/>
                  </a:lnTo>
                  <a:close/>
                </a:path>
                <a:path w="1597025" h="1587500">
                  <a:moveTo>
                    <a:pt x="738597" y="12699"/>
                  </a:moveTo>
                  <a:lnTo>
                    <a:pt x="618285" y="12699"/>
                  </a:lnTo>
                  <a:lnTo>
                    <a:pt x="599083" y="25399"/>
                  </a:lnTo>
                  <a:lnTo>
                    <a:pt x="718931" y="25399"/>
                  </a:lnTo>
                  <a:lnTo>
                    <a:pt x="738597" y="12699"/>
                  </a:lnTo>
                  <a:close/>
                </a:path>
                <a:path w="1597025" h="1587500">
                  <a:moveTo>
                    <a:pt x="978850" y="12699"/>
                  </a:moveTo>
                  <a:lnTo>
                    <a:pt x="858723" y="12699"/>
                  </a:lnTo>
                  <a:lnTo>
                    <a:pt x="878389" y="25399"/>
                  </a:lnTo>
                  <a:lnTo>
                    <a:pt x="998052" y="25399"/>
                  </a:lnTo>
                  <a:lnTo>
                    <a:pt x="978850" y="12699"/>
                  </a:lnTo>
                  <a:close/>
                </a:path>
                <a:path w="1597025" h="1587500">
                  <a:moveTo>
                    <a:pt x="900188" y="0"/>
                  </a:moveTo>
                  <a:lnTo>
                    <a:pt x="696854" y="0"/>
                  </a:lnTo>
                  <a:lnTo>
                    <a:pt x="676910" y="12699"/>
                  </a:lnTo>
                  <a:lnTo>
                    <a:pt x="920132" y="12699"/>
                  </a:lnTo>
                  <a:lnTo>
                    <a:pt x="900188" y="0"/>
                  </a:lnTo>
                  <a:close/>
                </a:path>
              </a:pathLst>
            </a:custGeom>
            <a:solidFill>
              <a:srgbClr val="FFFF00"/>
            </a:solidFill>
          </p:spPr>
          <p:txBody>
            <a:bodyPr wrap="square" lIns="0" tIns="0" rIns="0" bIns="0" rtlCol="0"/>
            <a:lstStyle/>
            <a:p>
              <a:endParaRPr/>
            </a:p>
          </p:txBody>
        </p:sp>
        <p:pic>
          <p:nvPicPr>
            <p:cNvPr id="91" name="object 91"/>
            <p:cNvPicPr/>
            <p:nvPr/>
          </p:nvPicPr>
          <p:blipFill>
            <a:blip r:embed="rId54" cstate="print"/>
            <a:stretch>
              <a:fillRect/>
            </a:stretch>
          </p:blipFill>
          <p:spPr>
            <a:xfrm>
              <a:off x="5116627" y="1702403"/>
              <a:ext cx="1196627" cy="514772"/>
            </a:xfrm>
            <a:prstGeom prst="rect">
              <a:avLst/>
            </a:prstGeom>
          </p:spPr>
        </p:pic>
        <p:pic>
          <p:nvPicPr>
            <p:cNvPr id="92" name="object 92"/>
            <p:cNvPicPr/>
            <p:nvPr/>
          </p:nvPicPr>
          <p:blipFill>
            <a:blip r:embed="rId47" cstate="print"/>
            <a:stretch>
              <a:fillRect/>
            </a:stretch>
          </p:blipFill>
          <p:spPr>
            <a:xfrm>
              <a:off x="8064782" y="308528"/>
              <a:ext cx="270548" cy="184019"/>
            </a:xfrm>
            <a:prstGeom prst="rect">
              <a:avLst/>
            </a:prstGeom>
          </p:spPr>
        </p:pic>
      </p:grpSp>
      <p:sp>
        <p:nvSpPr>
          <p:cNvPr id="93" name="object 93"/>
          <p:cNvSpPr txBox="1"/>
          <p:nvPr/>
        </p:nvSpPr>
        <p:spPr>
          <a:xfrm>
            <a:off x="5253737" y="1762003"/>
            <a:ext cx="91630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FF00"/>
                </a:solidFill>
                <a:latin typeface="Cambria"/>
                <a:cs typeface="Cambria"/>
              </a:rPr>
              <a:t>Cell</a:t>
            </a:r>
            <a:r>
              <a:rPr sz="1750" spc="-65" dirty="0">
                <a:solidFill>
                  <a:srgbClr val="FFFF00"/>
                </a:solidFill>
                <a:latin typeface="Cambria"/>
                <a:cs typeface="Cambria"/>
              </a:rPr>
              <a:t> </a:t>
            </a:r>
            <a:r>
              <a:rPr sz="1750" spc="-5" dirty="0">
                <a:solidFill>
                  <a:srgbClr val="FFFF00"/>
                </a:solidFill>
                <a:latin typeface="Cambria"/>
                <a:cs typeface="Cambria"/>
              </a:rPr>
              <a:t>Body</a:t>
            </a:r>
            <a:endParaRPr sz="1750">
              <a:latin typeface="Cambria"/>
              <a:cs typeface="Cambria"/>
            </a:endParaRPr>
          </a:p>
        </p:txBody>
      </p:sp>
      <p:grpSp>
        <p:nvGrpSpPr>
          <p:cNvPr id="94" name="object 94"/>
          <p:cNvGrpSpPr/>
          <p:nvPr/>
        </p:nvGrpSpPr>
        <p:grpSpPr>
          <a:xfrm>
            <a:off x="5048168" y="1817722"/>
            <a:ext cx="1543685" cy="1134745"/>
            <a:chOff x="5048168" y="1817722"/>
            <a:chExt cx="1543685" cy="1134745"/>
          </a:xfrm>
        </p:grpSpPr>
        <p:pic>
          <p:nvPicPr>
            <p:cNvPr id="95" name="object 95"/>
            <p:cNvPicPr/>
            <p:nvPr/>
          </p:nvPicPr>
          <p:blipFill>
            <a:blip r:embed="rId4" cstate="print"/>
            <a:stretch>
              <a:fillRect/>
            </a:stretch>
          </p:blipFill>
          <p:spPr>
            <a:xfrm>
              <a:off x="5048168" y="2150487"/>
              <a:ext cx="1150431" cy="582296"/>
            </a:xfrm>
            <a:prstGeom prst="rect">
              <a:avLst/>
            </a:prstGeom>
          </p:spPr>
        </p:pic>
        <p:sp>
          <p:nvSpPr>
            <p:cNvPr id="96" name="object 96"/>
            <p:cNvSpPr/>
            <p:nvPr/>
          </p:nvSpPr>
          <p:spPr>
            <a:xfrm>
              <a:off x="6270027" y="1827247"/>
              <a:ext cx="0" cy="1115695"/>
            </a:xfrm>
            <a:custGeom>
              <a:avLst/>
              <a:gdLst/>
              <a:ahLst/>
              <a:cxnLst/>
              <a:rect l="l" t="t" r="r" b="b"/>
              <a:pathLst>
                <a:path h="1115695">
                  <a:moveTo>
                    <a:pt x="0" y="0"/>
                  </a:moveTo>
                  <a:lnTo>
                    <a:pt x="0" y="1115619"/>
                  </a:lnTo>
                </a:path>
              </a:pathLst>
            </a:custGeom>
            <a:ln w="18552">
              <a:solidFill>
                <a:srgbClr val="FFFF00"/>
              </a:solidFill>
            </a:ln>
          </p:spPr>
          <p:txBody>
            <a:bodyPr wrap="square" lIns="0" tIns="0" rIns="0" bIns="0" rtlCol="0"/>
            <a:lstStyle/>
            <a:p>
              <a:endParaRPr/>
            </a:p>
          </p:txBody>
        </p:sp>
        <p:pic>
          <p:nvPicPr>
            <p:cNvPr id="97" name="object 97"/>
            <p:cNvPicPr/>
            <p:nvPr/>
          </p:nvPicPr>
          <p:blipFill>
            <a:blip r:embed="rId55" cstate="print"/>
            <a:stretch>
              <a:fillRect/>
            </a:stretch>
          </p:blipFill>
          <p:spPr>
            <a:xfrm>
              <a:off x="6153240" y="2071092"/>
              <a:ext cx="438299" cy="619118"/>
            </a:xfrm>
            <a:prstGeom prst="rect">
              <a:avLst/>
            </a:prstGeom>
          </p:spPr>
        </p:pic>
      </p:grpSp>
      <p:sp>
        <p:nvSpPr>
          <p:cNvPr id="98" name="object 98"/>
          <p:cNvSpPr txBox="1"/>
          <p:nvPr/>
        </p:nvSpPr>
        <p:spPr>
          <a:xfrm>
            <a:off x="6318179" y="2142286"/>
            <a:ext cx="107314" cy="360045"/>
          </a:xfrm>
          <a:prstGeom prst="rect">
            <a:avLst/>
          </a:prstGeom>
        </p:spPr>
        <p:txBody>
          <a:bodyPr vert="horz" wrap="square" lIns="0" tIns="11430" rIns="0" bIns="0" rtlCol="0">
            <a:spAutoFit/>
          </a:bodyPr>
          <a:lstStyle/>
          <a:p>
            <a:pPr marL="12700">
              <a:lnSpc>
                <a:spcPct val="100000"/>
              </a:lnSpc>
              <a:spcBef>
                <a:spcPts val="90"/>
              </a:spcBef>
            </a:pPr>
            <a:r>
              <a:rPr sz="2200" i="1" spc="-5" dirty="0">
                <a:solidFill>
                  <a:srgbClr val="FDFFFF"/>
                </a:solidFill>
                <a:latin typeface="Cambria"/>
                <a:cs typeface="Cambria"/>
              </a:rPr>
              <a:t>f</a:t>
            </a:r>
            <a:endParaRPr sz="2200">
              <a:latin typeface="Cambria"/>
              <a:cs typeface="Cambria"/>
            </a:endParaRPr>
          </a:p>
        </p:txBody>
      </p:sp>
      <p:grpSp>
        <p:nvGrpSpPr>
          <p:cNvPr id="99" name="object 99"/>
          <p:cNvGrpSpPr/>
          <p:nvPr/>
        </p:nvGrpSpPr>
        <p:grpSpPr>
          <a:xfrm>
            <a:off x="4177414" y="721552"/>
            <a:ext cx="1356995" cy="1398270"/>
            <a:chOff x="4177414" y="721552"/>
            <a:chExt cx="1356995" cy="1398270"/>
          </a:xfrm>
        </p:grpSpPr>
        <p:sp>
          <p:nvSpPr>
            <p:cNvPr id="100" name="object 100"/>
            <p:cNvSpPr/>
            <p:nvPr/>
          </p:nvSpPr>
          <p:spPr>
            <a:xfrm>
              <a:off x="4523740" y="1056201"/>
              <a:ext cx="576580" cy="704850"/>
            </a:xfrm>
            <a:custGeom>
              <a:avLst/>
              <a:gdLst/>
              <a:ahLst/>
              <a:cxnLst/>
              <a:rect l="l" t="t" r="r" b="b"/>
              <a:pathLst>
                <a:path w="576579" h="704850">
                  <a:moveTo>
                    <a:pt x="0" y="0"/>
                  </a:moveTo>
                  <a:lnTo>
                    <a:pt x="576375" y="704728"/>
                  </a:lnTo>
                </a:path>
              </a:pathLst>
            </a:custGeom>
            <a:ln w="18551">
              <a:solidFill>
                <a:srgbClr val="428ACE"/>
              </a:solidFill>
            </a:ln>
          </p:spPr>
          <p:txBody>
            <a:bodyPr wrap="square" lIns="0" tIns="0" rIns="0" bIns="0" rtlCol="0"/>
            <a:lstStyle/>
            <a:p>
              <a:endParaRPr/>
            </a:p>
          </p:txBody>
        </p:sp>
        <p:pic>
          <p:nvPicPr>
            <p:cNvPr id="101" name="object 101"/>
            <p:cNvPicPr/>
            <p:nvPr/>
          </p:nvPicPr>
          <p:blipFill>
            <a:blip r:embed="rId56" cstate="print"/>
            <a:stretch>
              <a:fillRect/>
            </a:stretch>
          </p:blipFill>
          <p:spPr>
            <a:xfrm>
              <a:off x="5041527" y="1706669"/>
              <a:ext cx="112761" cy="120577"/>
            </a:xfrm>
            <a:prstGeom prst="rect">
              <a:avLst/>
            </a:prstGeom>
          </p:spPr>
        </p:pic>
        <p:pic>
          <p:nvPicPr>
            <p:cNvPr id="102" name="object 102"/>
            <p:cNvPicPr/>
            <p:nvPr/>
          </p:nvPicPr>
          <p:blipFill>
            <a:blip r:embed="rId57" cstate="print"/>
            <a:stretch>
              <a:fillRect/>
            </a:stretch>
          </p:blipFill>
          <p:spPr>
            <a:xfrm>
              <a:off x="4177414" y="951113"/>
              <a:ext cx="1064441" cy="1168673"/>
            </a:xfrm>
            <a:prstGeom prst="rect">
              <a:avLst/>
            </a:prstGeom>
          </p:spPr>
        </p:pic>
        <p:pic>
          <p:nvPicPr>
            <p:cNvPr id="103" name="object 103"/>
            <p:cNvPicPr/>
            <p:nvPr/>
          </p:nvPicPr>
          <p:blipFill>
            <a:blip r:embed="rId58" cstate="print"/>
            <a:stretch>
              <a:fillRect/>
            </a:stretch>
          </p:blipFill>
          <p:spPr>
            <a:xfrm>
              <a:off x="4435218" y="1185947"/>
              <a:ext cx="545485" cy="664209"/>
            </a:xfrm>
            <a:prstGeom prst="rect">
              <a:avLst/>
            </a:prstGeom>
          </p:spPr>
        </p:pic>
        <p:pic>
          <p:nvPicPr>
            <p:cNvPr id="104" name="object 104"/>
            <p:cNvPicPr/>
            <p:nvPr/>
          </p:nvPicPr>
          <p:blipFill>
            <a:blip r:embed="rId59" cstate="print"/>
            <a:stretch>
              <a:fillRect/>
            </a:stretch>
          </p:blipFill>
          <p:spPr>
            <a:xfrm>
              <a:off x="4337428" y="881549"/>
              <a:ext cx="257414" cy="257386"/>
            </a:xfrm>
            <a:prstGeom prst="rect">
              <a:avLst/>
            </a:prstGeom>
          </p:spPr>
        </p:pic>
        <p:pic>
          <p:nvPicPr>
            <p:cNvPr id="105" name="object 105"/>
            <p:cNvPicPr/>
            <p:nvPr/>
          </p:nvPicPr>
          <p:blipFill>
            <a:blip r:embed="rId60" cstate="print"/>
            <a:stretch>
              <a:fillRect/>
            </a:stretch>
          </p:blipFill>
          <p:spPr>
            <a:xfrm>
              <a:off x="4374477" y="906963"/>
              <a:ext cx="174865" cy="174837"/>
            </a:xfrm>
            <a:prstGeom prst="rect">
              <a:avLst/>
            </a:prstGeom>
          </p:spPr>
        </p:pic>
        <p:pic>
          <p:nvPicPr>
            <p:cNvPr id="106" name="object 106"/>
            <p:cNvPicPr/>
            <p:nvPr/>
          </p:nvPicPr>
          <p:blipFill>
            <a:blip r:embed="rId61" cstate="print"/>
            <a:stretch>
              <a:fillRect/>
            </a:stretch>
          </p:blipFill>
          <p:spPr>
            <a:xfrm>
              <a:off x="4462656" y="721552"/>
              <a:ext cx="1071398" cy="507816"/>
            </a:xfrm>
            <a:prstGeom prst="rect">
              <a:avLst/>
            </a:prstGeom>
          </p:spPr>
        </p:pic>
      </p:grpSp>
      <p:sp>
        <p:nvSpPr>
          <p:cNvPr id="107" name="object 107"/>
          <p:cNvSpPr txBox="1"/>
          <p:nvPr/>
        </p:nvSpPr>
        <p:spPr>
          <a:xfrm>
            <a:off x="4599071" y="776051"/>
            <a:ext cx="79438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0000"/>
                </a:solidFill>
                <a:latin typeface="Cambria"/>
                <a:cs typeface="Cambria"/>
              </a:rPr>
              <a:t>synapse</a:t>
            </a:r>
            <a:endParaRPr sz="1750">
              <a:latin typeface="Cambria"/>
              <a:cs typeface="Cambria"/>
            </a:endParaRPr>
          </a:p>
        </p:txBody>
      </p:sp>
      <p:grpSp>
        <p:nvGrpSpPr>
          <p:cNvPr id="108" name="object 108"/>
          <p:cNvGrpSpPr/>
          <p:nvPr/>
        </p:nvGrpSpPr>
        <p:grpSpPr>
          <a:xfrm>
            <a:off x="4124986" y="1126228"/>
            <a:ext cx="3134995" cy="2600960"/>
            <a:chOff x="4124986" y="1126228"/>
            <a:chExt cx="3134995" cy="2600960"/>
          </a:xfrm>
        </p:grpSpPr>
        <p:pic>
          <p:nvPicPr>
            <p:cNvPr id="109" name="object 109"/>
            <p:cNvPicPr/>
            <p:nvPr/>
          </p:nvPicPr>
          <p:blipFill>
            <a:blip r:embed="rId10" cstate="print"/>
            <a:stretch>
              <a:fillRect/>
            </a:stretch>
          </p:blipFill>
          <p:spPr>
            <a:xfrm>
              <a:off x="4749698" y="1126228"/>
              <a:ext cx="436592" cy="470066"/>
            </a:xfrm>
            <a:prstGeom prst="rect">
              <a:avLst/>
            </a:prstGeom>
          </p:spPr>
        </p:pic>
        <p:sp>
          <p:nvSpPr>
            <p:cNvPr id="110" name="object 110"/>
            <p:cNvSpPr/>
            <p:nvPr/>
          </p:nvSpPr>
          <p:spPr>
            <a:xfrm>
              <a:off x="4134511" y="2385057"/>
              <a:ext cx="703580" cy="0"/>
            </a:xfrm>
            <a:custGeom>
              <a:avLst/>
              <a:gdLst/>
              <a:ahLst/>
              <a:cxnLst/>
              <a:rect l="l" t="t" r="r" b="b"/>
              <a:pathLst>
                <a:path w="703579">
                  <a:moveTo>
                    <a:pt x="0" y="0"/>
                  </a:moveTo>
                  <a:lnTo>
                    <a:pt x="703143" y="0"/>
                  </a:lnTo>
                </a:path>
              </a:pathLst>
            </a:custGeom>
            <a:ln w="18550">
              <a:solidFill>
                <a:srgbClr val="FFFFFF"/>
              </a:solidFill>
            </a:ln>
          </p:spPr>
          <p:txBody>
            <a:bodyPr wrap="square" lIns="0" tIns="0" rIns="0" bIns="0" rtlCol="0"/>
            <a:lstStyle/>
            <a:p>
              <a:endParaRPr/>
            </a:p>
          </p:txBody>
        </p:sp>
        <p:pic>
          <p:nvPicPr>
            <p:cNvPr id="111" name="object 111"/>
            <p:cNvPicPr/>
            <p:nvPr/>
          </p:nvPicPr>
          <p:blipFill>
            <a:blip r:embed="rId62" cstate="print"/>
            <a:stretch>
              <a:fillRect/>
            </a:stretch>
          </p:blipFill>
          <p:spPr>
            <a:xfrm>
              <a:off x="4812776" y="2329776"/>
              <a:ext cx="110572" cy="110560"/>
            </a:xfrm>
            <a:prstGeom prst="rect">
              <a:avLst/>
            </a:prstGeom>
          </p:spPr>
        </p:pic>
        <p:sp>
          <p:nvSpPr>
            <p:cNvPr id="112" name="object 112"/>
            <p:cNvSpPr/>
            <p:nvPr/>
          </p:nvSpPr>
          <p:spPr>
            <a:xfrm>
              <a:off x="4397454" y="3003433"/>
              <a:ext cx="696595" cy="696595"/>
            </a:xfrm>
            <a:custGeom>
              <a:avLst/>
              <a:gdLst/>
              <a:ahLst/>
              <a:cxnLst/>
              <a:rect l="l" t="t" r="r" b="b"/>
              <a:pathLst>
                <a:path w="696595" h="696595">
                  <a:moveTo>
                    <a:pt x="0" y="696195"/>
                  </a:moveTo>
                  <a:lnTo>
                    <a:pt x="696260" y="0"/>
                  </a:lnTo>
                </a:path>
              </a:pathLst>
            </a:custGeom>
            <a:ln w="18551">
              <a:solidFill>
                <a:srgbClr val="FFFFFF"/>
              </a:solidFill>
            </a:ln>
          </p:spPr>
          <p:txBody>
            <a:bodyPr wrap="square" lIns="0" tIns="0" rIns="0" bIns="0" rtlCol="0"/>
            <a:lstStyle/>
            <a:p>
              <a:endParaRPr/>
            </a:p>
          </p:txBody>
        </p:sp>
        <p:pic>
          <p:nvPicPr>
            <p:cNvPr id="113" name="object 113"/>
            <p:cNvPicPr/>
            <p:nvPr/>
          </p:nvPicPr>
          <p:blipFill>
            <a:blip r:embed="rId63" cstate="print"/>
            <a:stretch>
              <a:fillRect/>
            </a:stretch>
          </p:blipFill>
          <p:spPr>
            <a:xfrm>
              <a:off x="5037046" y="2942866"/>
              <a:ext cx="117241" cy="117238"/>
            </a:xfrm>
            <a:prstGeom prst="rect">
              <a:avLst/>
            </a:prstGeom>
          </p:spPr>
        </p:pic>
        <p:pic>
          <p:nvPicPr>
            <p:cNvPr id="114" name="object 114"/>
            <p:cNvPicPr/>
            <p:nvPr/>
          </p:nvPicPr>
          <p:blipFill>
            <a:blip r:embed="rId51" cstate="print"/>
            <a:stretch>
              <a:fillRect/>
            </a:stretch>
          </p:blipFill>
          <p:spPr>
            <a:xfrm>
              <a:off x="4237671" y="2150487"/>
              <a:ext cx="422724" cy="200807"/>
            </a:xfrm>
            <a:prstGeom prst="rect">
              <a:avLst/>
            </a:prstGeom>
          </p:spPr>
        </p:pic>
        <p:pic>
          <p:nvPicPr>
            <p:cNvPr id="115" name="object 115"/>
            <p:cNvPicPr/>
            <p:nvPr/>
          </p:nvPicPr>
          <p:blipFill>
            <a:blip r:embed="rId13" cstate="print"/>
            <a:stretch>
              <a:fillRect/>
            </a:stretch>
          </p:blipFill>
          <p:spPr>
            <a:xfrm>
              <a:off x="4573785" y="2946484"/>
              <a:ext cx="402159" cy="402060"/>
            </a:xfrm>
            <a:prstGeom prst="rect">
              <a:avLst/>
            </a:prstGeom>
          </p:spPr>
        </p:pic>
        <p:pic>
          <p:nvPicPr>
            <p:cNvPr id="116" name="object 116"/>
            <p:cNvPicPr/>
            <p:nvPr/>
          </p:nvPicPr>
          <p:blipFill>
            <a:blip r:embed="rId64" cstate="print"/>
            <a:stretch>
              <a:fillRect/>
            </a:stretch>
          </p:blipFill>
          <p:spPr>
            <a:xfrm>
              <a:off x="5930612" y="3038030"/>
              <a:ext cx="1328812" cy="688682"/>
            </a:xfrm>
            <a:prstGeom prst="rect">
              <a:avLst/>
            </a:prstGeom>
          </p:spPr>
        </p:pic>
      </p:grpSp>
      <p:sp>
        <p:nvSpPr>
          <p:cNvPr id="117" name="object 117"/>
          <p:cNvSpPr txBox="1"/>
          <p:nvPr/>
        </p:nvSpPr>
        <p:spPr>
          <a:xfrm>
            <a:off x="6068464" y="3094198"/>
            <a:ext cx="100012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Activation</a:t>
            </a:r>
            <a:endParaRPr sz="1750">
              <a:latin typeface="Cambria"/>
              <a:cs typeface="Cambria"/>
            </a:endParaRPr>
          </a:p>
        </p:txBody>
      </p:sp>
      <p:sp>
        <p:nvSpPr>
          <p:cNvPr id="118" name="object 118"/>
          <p:cNvSpPr txBox="1"/>
          <p:nvPr/>
        </p:nvSpPr>
        <p:spPr>
          <a:xfrm>
            <a:off x="6159834" y="3272467"/>
            <a:ext cx="816610"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function</a:t>
            </a:r>
            <a:endParaRPr sz="1750">
              <a:latin typeface="Cambria"/>
              <a:cs typeface="Cambria"/>
            </a:endParaRPr>
          </a:p>
        </p:txBody>
      </p:sp>
      <p:grpSp>
        <p:nvGrpSpPr>
          <p:cNvPr id="119" name="object 119"/>
          <p:cNvGrpSpPr/>
          <p:nvPr/>
        </p:nvGrpSpPr>
        <p:grpSpPr>
          <a:xfrm>
            <a:off x="4344867" y="36300"/>
            <a:ext cx="4292600" cy="4231005"/>
            <a:chOff x="4344867" y="36300"/>
            <a:chExt cx="4292600" cy="4231005"/>
          </a:xfrm>
        </p:grpSpPr>
        <p:sp>
          <p:nvSpPr>
            <p:cNvPr id="120" name="object 120"/>
            <p:cNvSpPr/>
            <p:nvPr/>
          </p:nvSpPr>
          <p:spPr>
            <a:xfrm>
              <a:off x="6593023" y="2508231"/>
              <a:ext cx="0" cy="678815"/>
            </a:xfrm>
            <a:custGeom>
              <a:avLst/>
              <a:gdLst/>
              <a:ahLst/>
              <a:cxnLst/>
              <a:rect l="l" t="t" r="r" b="b"/>
              <a:pathLst>
                <a:path h="678814">
                  <a:moveTo>
                    <a:pt x="0" y="678758"/>
                  </a:moveTo>
                  <a:lnTo>
                    <a:pt x="0" y="0"/>
                  </a:lnTo>
                </a:path>
              </a:pathLst>
            </a:custGeom>
            <a:ln w="9276">
              <a:solidFill>
                <a:srgbClr val="FFFFFF"/>
              </a:solidFill>
            </a:ln>
          </p:spPr>
          <p:txBody>
            <a:bodyPr wrap="square" lIns="0" tIns="0" rIns="0" bIns="0" rtlCol="0"/>
            <a:lstStyle/>
            <a:p>
              <a:endParaRPr/>
            </a:p>
          </p:txBody>
        </p:sp>
        <p:pic>
          <p:nvPicPr>
            <p:cNvPr id="121" name="object 121"/>
            <p:cNvPicPr/>
            <p:nvPr/>
          </p:nvPicPr>
          <p:blipFill>
            <a:blip r:embed="rId65" cstate="print"/>
            <a:stretch>
              <a:fillRect/>
            </a:stretch>
          </p:blipFill>
          <p:spPr>
            <a:xfrm>
              <a:off x="6473268" y="2272827"/>
              <a:ext cx="257414" cy="257386"/>
            </a:xfrm>
            <a:prstGeom prst="rect">
              <a:avLst/>
            </a:prstGeom>
          </p:spPr>
        </p:pic>
        <p:pic>
          <p:nvPicPr>
            <p:cNvPr id="122" name="object 122"/>
            <p:cNvPicPr/>
            <p:nvPr/>
          </p:nvPicPr>
          <p:blipFill>
            <a:blip r:embed="rId66" cstate="print"/>
            <a:stretch>
              <a:fillRect/>
            </a:stretch>
          </p:blipFill>
          <p:spPr>
            <a:xfrm>
              <a:off x="6510280" y="2297684"/>
              <a:ext cx="174855" cy="174837"/>
            </a:xfrm>
            <a:prstGeom prst="rect">
              <a:avLst/>
            </a:prstGeom>
          </p:spPr>
        </p:pic>
        <p:pic>
          <p:nvPicPr>
            <p:cNvPr id="123" name="object 123"/>
            <p:cNvPicPr/>
            <p:nvPr/>
          </p:nvPicPr>
          <p:blipFill>
            <a:blip r:embed="rId52" cstate="print"/>
            <a:stretch>
              <a:fillRect/>
            </a:stretch>
          </p:blipFill>
          <p:spPr>
            <a:xfrm>
              <a:off x="4344867" y="740937"/>
              <a:ext cx="262942" cy="155971"/>
            </a:xfrm>
            <a:prstGeom prst="rect">
              <a:avLst/>
            </a:prstGeom>
          </p:spPr>
        </p:pic>
        <p:pic>
          <p:nvPicPr>
            <p:cNvPr id="124" name="object 124"/>
            <p:cNvPicPr/>
            <p:nvPr/>
          </p:nvPicPr>
          <p:blipFill>
            <a:blip r:embed="rId67" cstate="print"/>
            <a:stretch>
              <a:fillRect/>
            </a:stretch>
          </p:blipFill>
          <p:spPr>
            <a:xfrm>
              <a:off x="8379523" y="860680"/>
              <a:ext cx="257414" cy="257386"/>
            </a:xfrm>
            <a:prstGeom prst="rect">
              <a:avLst/>
            </a:prstGeom>
          </p:spPr>
        </p:pic>
        <p:pic>
          <p:nvPicPr>
            <p:cNvPr id="125" name="object 125"/>
            <p:cNvPicPr/>
            <p:nvPr/>
          </p:nvPicPr>
          <p:blipFill>
            <a:blip r:embed="rId68" cstate="print"/>
            <a:stretch>
              <a:fillRect/>
            </a:stretch>
          </p:blipFill>
          <p:spPr>
            <a:xfrm>
              <a:off x="8417462" y="881178"/>
              <a:ext cx="174855" cy="174837"/>
            </a:xfrm>
            <a:prstGeom prst="rect">
              <a:avLst/>
            </a:prstGeom>
          </p:spPr>
        </p:pic>
        <p:sp>
          <p:nvSpPr>
            <p:cNvPr id="126" name="object 126"/>
            <p:cNvSpPr/>
            <p:nvPr/>
          </p:nvSpPr>
          <p:spPr>
            <a:xfrm>
              <a:off x="7717389" y="45576"/>
              <a:ext cx="670560" cy="795655"/>
            </a:xfrm>
            <a:custGeom>
              <a:avLst/>
              <a:gdLst/>
              <a:ahLst/>
              <a:cxnLst/>
              <a:rect l="l" t="t" r="r" b="b"/>
              <a:pathLst>
                <a:path w="670559" h="795655">
                  <a:moveTo>
                    <a:pt x="0" y="0"/>
                  </a:moveTo>
                  <a:lnTo>
                    <a:pt x="670482" y="795625"/>
                  </a:lnTo>
                </a:path>
              </a:pathLst>
            </a:custGeom>
            <a:ln w="18551">
              <a:solidFill>
                <a:srgbClr val="00AF50"/>
              </a:solidFill>
            </a:ln>
          </p:spPr>
          <p:txBody>
            <a:bodyPr wrap="square" lIns="0" tIns="0" rIns="0" bIns="0" rtlCol="0"/>
            <a:lstStyle/>
            <a:p>
              <a:endParaRPr/>
            </a:p>
          </p:txBody>
        </p:sp>
        <p:pic>
          <p:nvPicPr>
            <p:cNvPr id="127" name="object 127"/>
            <p:cNvPicPr/>
            <p:nvPr/>
          </p:nvPicPr>
          <p:blipFill>
            <a:blip r:embed="rId69" cstate="print"/>
            <a:stretch>
              <a:fillRect/>
            </a:stretch>
          </p:blipFill>
          <p:spPr>
            <a:xfrm>
              <a:off x="8329524" y="786571"/>
              <a:ext cx="113540" cy="120206"/>
            </a:xfrm>
            <a:prstGeom prst="rect">
              <a:avLst/>
            </a:prstGeom>
          </p:spPr>
        </p:pic>
        <p:pic>
          <p:nvPicPr>
            <p:cNvPr id="128" name="object 128"/>
            <p:cNvPicPr/>
            <p:nvPr/>
          </p:nvPicPr>
          <p:blipFill>
            <a:blip r:embed="rId70" cstate="print"/>
            <a:stretch>
              <a:fillRect/>
            </a:stretch>
          </p:blipFill>
          <p:spPr>
            <a:xfrm>
              <a:off x="7160447" y="2071926"/>
              <a:ext cx="246032" cy="259232"/>
            </a:xfrm>
            <a:prstGeom prst="rect">
              <a:avLst/>
            </a:prstGeom>
          </p:spPr>
        </p:pic>
        <p:pic>
          <p:nvPicPr>
            <p:cNvPr id="129" name="object 129"/>
            <p:cNvPicPr/>
            <p:nvPr/>
          </p:nvPicPr>
          <p:blipFill>
            <a:blip r:embed="rId71" cstate="print"/>
            <a:stretch>
              <a:fillRect/>
            </a:stretch>
          </p:blipFill>
          <p:spPr>
            <a:xfrm>
              <a:off x="7920909" y="2071926"/>
              <a:ext cx="247275" cy="183732"/>
            </a:xfrm>
            <a:prstGeom prst="rect">
              <a:avLst/>
            </a:prstGeom>
          </p:spPr>
        </p:pic>
        <p:pic>
          <p:nvPicPr>
            <p:cNvPr id="130" name="object 130"/>
            <p:cNvPicPr/>
            <p:nvPr/>
          </p:nvPicPr>
          <p:blipFill>
            <a:blip r:embed="rId72" cstate="print"/>
            <a:stretch>
              <a:fillRect/>
            </a:stretch>
          </p:blipFill>
          <p:spPr>
            <a:xfrm>
              <a:off x="8072296" y="3544177"/>
              <a:ext cx="210355" cy="159625"/>
            </a:xfrm>
            <a:prstGeom prst="rect">
              <a:avLst/>
            </a:prstGeom>
          </p:spPr>
        </p:pic>
        <p:pic>
          <p:nvPicPr>
            <p:cNvPr id="131" name="object 131"/>
            <p:cNvPicPr/>
            <p:nvPr/>
          </p:nvPicPr>
          <p:blipFill>
            <a:blip r:embed="rId73" cstate="print"/>
            <a:stretch>
              <a:fillRect/>
            </a:stretch>
          </p:blipFill>
          <p:spPr>
            <a:xfrm>
              <a:off x="7592625" y="4080041"/>
              <a:ext cx="216756" cy="186728"/>
            </a:xfrm>
            <a:prstGeom prst="rect">
              <a:avLst/>
            </a:prstGeom>
          </p:spPr>
        </p:pic>
      </p:grpSp>
      <p:sp>
        <p:nvSpPr>
          <p:cNvPr id="132" name="object 13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7</a:t>
            </a:fld>
            <a:endParaRPr sz="12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16536" y="6501180"/>
            <a:ext cx="19304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88888"/>
                </a:solidFill>
                <a:latin typeface="Cambria"/>
                <a:cs typeface="Cambria"/>
              </a:rPr>
              <a:t>20</a:t>
            </a:r>
            <a:endParaRPr sz="1200">
              <a:latin typeface="Cambria"/>
              <a:cs typeface="Cambria"/>
            </a:endParaRPr>
          </a:p>
        </p:txBody>
      </p:sp>
      <p:sp>
        <p:nvSpPr>
          <p:cNvPr id="4" name="object 4"/>
          <p:cNvSpPr/>
          <p:nvPr/>
        </p:nvSpPr>
        <p:spPr>
          <a:xfrm>
            <a:off x="6529578" y="3310890"/>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sp>
        <p:nvSpPr>
          <p:cNvPr id="5" name="object 5"/>
          <p:cNvSpPr txBox="1"/>
          <p:nvPr/>
        </p:nvSpPr>
        <p:spPr>
          <a:xfrm>
            <a:off x="6755638" y="3263900"/>
            <a:ext cx="386715"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Symbol"/>
                <a:cs typeface="Symbol"/>
              </a:rPr>
              <a:t></a:t>
            </a:r>
            <a:endParaRPr sz="4800">
              <a:latin typeface="Symbol"/>
              <a:cs typeface="Symbol"/>
            </a:endParaRPr>
          </a:p>
        </p:txBody>
      </p:sp>
      <p:grpSp>
        <p:nvGrpSpPr>
          <p:cNvPr id="6" name="object 6"/>
          <p:cNvGrpSpPr/>
          <p:nvPr/>
        </p:nvGrpSpPr>
        <p:grpSpPr>
          <a:xfrm>
            <a:off x="4913757" y="1414652"/>
            <a:ext cx="2055495" cy="2064385"/>
            <a:chOff x="4913757" y="1414652"/>
            <a:chExt cx="2055495" cy="2064385"/>
          </a:xfrm>
        </p:grpSpPr>
        <p:sp>
          <p:nvSpPr>
            <p:cNvPr id="7" name="object 7"/>
            <p:cNvSpPr/>
            <p:nvPr/>
          </p:nvSpPr>
          <p:spPr>
            <a:xfrm>
              <a:off x="6292469" y="1840356"/>
              <a:ext cx="676275" cy="1638935"/>
            </a:xfrm>
            <a:custGeom>
              <a:avLst/>
              <a:gdLst/>
              <a:ahLst/>
              <a:cxnLst/>
              <a:rect l="l" t="t" r="r" b="b"/>
              <a:pathLst>
                <a:path w="676275" h="1638935">
                  <a:moveTo>
                    <a:pt x="356476" y="1496568"/>
                  </a:moveTo>
                  <a:lnTo>
                    <a:pt x="327266" y="1559102"/>
                  </a:lnTo>
                  <a:lnTo>
                    <a:pt x="17018" y="931418"/>
                  </a:lnTo>
                  <a:lnTo>
                    <a:pt x="0" y="939800"/>
                  </a:lnTo>
                  <a:lnTo>
                    <a:pt x="310197" y="1567637"/>
                  </a:lnTo>
                  <a:lnTo>
                    <a:pt x="242697" y="1552829"/>
                  </a:lnTo>
                  <a:lnTo>
                    <a:pt x="355854" y="1638554"/>
                  </a:lnTo>
                  <a:lnTo>
                    <a:pt x="356133" y="1574419"/>
                  </a:lnTo>
                  <a:lnTo>
                    <a:pt x="356476" y="1496568"/>
                  </a:lnTo>
                  <a:close/>
                </a:path>
                <a:path w="676275" h="1638935">
                  <a:moveTo>
                    <a:pt x="676275" y="1330452"/>
                  </a:moveTo>
                  <a:lnTo>
                    <a:pt x="638352" y="1388249"/>
                  </a:lnTo>
                  <a:lnTo>
                    <a:pt x="185166" y="0"/>
                  </a:lnTo>
                  <a:lnTo>
                    <a:pt x="167132" y="5842"/>
                  </a:lnTo>
                  <a:lnTo>
                    <a:pt x="620141" y="1394066"/>
                  </a:lnTo>
                  <a:lnTo>
                    <a:pt x="555498" y="1369822"/>
                  </a:lnTo>
                  <a:lnTo>
                    <a:pt x="655320" y="1470914"/>
                  </a:lnTo>
                  <a:lnTo>
                    <a:pt x="665683" y="1401445"/>
                  </a:lnTo>
                  <a:lnTo>
                    <a:pt x="676275" y="1330452"/>
                  </a:lnTo>
                  <a:close/>
                </a:path>
              </a:pathLst>
            </a:custGeom>
            <a:solidFill>
              <a:srgbClr val="FFFFFF"/>
            </a:solidFill>
          </p:spPr>
          <p:txBody>
            <a:bodyPr wrap="square" lIns="0" tIns="0" rIns="0" bIns="0" rtlCol="0"/>
            <a:lstStyle/>
            <a:p>
              <a:endParaRPr/>
            </a:p>
          </p:txBody>
        </p:sp>
        <p:sp>
          <p:nvSpPr>
            <p:cNvPr id="8" name="object 8"/>
            <p:cNvSpPr/>
            <p:nvPr/>
          </p:nvSpPr>
          <p:spPr>
            <a:xfrm>
              <a:off x="4923282" y="1424177"/>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grpSp>
      <p:sp>
        <p:nvSpPr>
          <p:cNvPr id="9" name="object 9"/>
          <p:cNvSpPr txBox="1"/>
          <p:nvPr/>
        </p:nvSpPr>
        <p:spPr>
          <a:xfrm>
            <a:off x="4976876" y="1545463"/>
            <a:ext cx="30734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FF"/>
                </a:solidFill>
                <a:latin typeface="Cambria Math"/>
                <a:cs typeface="Cambria Math"/>
              </a:rPr>
              <a:t>𝑤</a:t>
            </a:r>
            <a:endParaRPr sz="3000">
              <a:latin typeface="Cambria Math"/>
              <a:cs typeface="Cambria Math"/>
            </a:endParaRPr>
          </a:p>
        </p:txBody>
      </p:sp>
      <p:sp>
        <p:nvSpPr>
          <p:cNvPr id="10" name="object 10"/>
          <p:cNvSpPr txBox="1"/>
          <p:nvPr/>
        </p:nvSpPr>
        <p:spPr>
          <a:xfrm>
            <a:off x="5246623" y="1725294"/>
            <a:ext cx="359410" cy="360680"/>
          </a:xfrm>
          <a:prstGeom prst="rect">
            <a:avLst/>
          </a:prstGeom>
        </p:spPr>
        <p:txBody>
          <a:bodyPr vert="horz" wrap="square" lIns="0" tIns="12065" rIns="0" bIns="0" rtlCol="0">
            <a:spAutoFit/>
          </a:bodyPr>
          <a:lstStyle/>
          <a:p>
            <a:pPr marL="12700">
              <a:lnSpc>
                <a:spcPct val="100000"/>
              </a:lnSpc>
              <a:spcBef>
                <a:spcPts val="95"/>
              </a:spcBef>
            </a:pPr>
            <a:r>
              <a:rPr sz="2200" spc="204" dirty="0">
                <a:solidFill>
                  <a:srgbClr val="FFFFFF"/>
                </a:solidFill>
                <a:latin typeface="Cambria Math"/>
                <a:cs typeface="Cambria Math"/>
              </a:rPr>
              <a:t>𝑘</a:t>
            </a:r>
            <a:r>
              <a:rPr sz="2200" spc="225" dirty="0">
                <a:solidFill>
                  <a:srgbClr val="FFFFFF"/>
                </a:solidFill>
                <a:latin typeface="Cambria Math"/>
                <a:cs typeface="Cambria Math"/>
              </a:rPr>
              <a:t>𝑜</a:t>
            </a:r>
            <a:endParaRPr sz="2200">
              <a:latin typeface="Cambria Math"/>
              <a:cs typeface="Cambria Math"/>
            </a:endParaRPr>
          </a:p>
        </p:txBody>
      </p:sp>
      <p:sp>
        <p:nvSpPr>
          <p:cNvPr id="11" name="object 11"/>
          <p:cNvSpPr/>
          <p:nvPr/>
        </p:nvSpPr>
        <p:spPr>
          <a:xfrm>
            <a:off x="4918709" y="2356866"/>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sp>
        <p:nvSpPr>
          <p:cNvPr id="12" name="object 12"/>
          <p:cNvSpPr txBox="1"/>
          <p:nvPr/>
        </p:nvSpPr>
        <p:spPr>
          <a:xfrm>
            <a:off x="4951221" y="2555494"/>
            <a:ext cx="677545" cy="482600"/>
          </a:xfrm>
          <a:prstGeom prst="rect">
            <a:avLst/>
          </a:prstGeom>
        </p:spPr>
        <p:txBody>
          <a:bodyPr vert="horz" wrap="square" lIns="0" tIns="12700" rIns="0" bIns="0" rtlCol="0">
            <a:spAutoFit/>
          </a:bodyPr>
          <a:lstStyle/>
          <a:p>
            <a:pPr marL="38100">
              <a:lnSpc>
                <a:spcPct val="100000"/>
              </a:lnSpc>
              <a:spcBef>
                <a:spcPts val="100"/>
              </a:spcBef>
            </a:pPr>
            <a:r>
              <a:rPr sz="4500" spc="30" baseline="11111" dirty="0">
                <a:solidFill>
                  <a:srgbClr val="FFFFFF"/>
                </a:solidFill>
                <a:latin typeface="Cambria Math"/>
                <a:cs typeface="Cambria Math"/>
              </a:rPr>
              <a:t>𝑤</a:t>
            </a:r>
            <a:r>
              <a:rPr sz="2200" spc="20" dirty="0">
                <a:solidFill>
                  <a:srgbClr val="FFFFFF"/>
                </a:solidFill>
                <a:latin typeface="Cambria Math"/>
                <a:cs typeface="Cambria Math"/>
              </a:rPr>
              <a:t>𝑘1</a:t>
            </a:r>
            <a:endParaRPr sz="2200">
              <a:latin typeface="Cambria Math"/>
              <a:cs typeface="Cambria Math"/>
            </a:endParaRPr>
          </a:p>
        </p:txBody>
      </p:sp>
      <p:grpSp>
        <p:nvGrpSpPr>
          <p:cNvPr id="13" name="object 13"/>
          <p:cNvGrpSpPr/>
          <p:nvPr/>
        </p:nvGrpSpPr>
        <p:grpSpPr>
          <a:xfrm>
            <a:off x="4150486" y="1768982"/>
            <a:ext cx="5743575" cy="4125595"/>
            <a:chOff x="4150486" y="1768982"/>
            <a:chExt cx="5743575" cy="4125595"/>
          </a:xfrm>
        </p:grpSpPr>
        <p:sp>
          <p:nvSpPr>
            <p:cNvPr id="14" name="object 14"/>
            <p:cNvSpPr/>
            <p:nvPr/>
          </p:nvSpPr>
          <p:spPr>
            <a:xfrm>
              <a:off x="4923281" y="3312413"/>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sp>
          <p:nvSpPr>
            <p:cNvPr id="15" name="object 15"/>
            <p:cNvSpPr/>
            <p:nvPr/>
          </p:nvSpPr>
          <p:spPr>
            <a:xfrm>
              <a:off x="5761481" y="3666743"/>
              <a:ext cx="767715" cy="127000"/>
            </a:xfrm>
            <a:custGeom>
              <a:avLst/>
              <a:gdLst/>
              <a:ahLst/>
              <a:cxnLst/>
              <a:rect l="l" t="t" r="r" b="b"/>
              <a:pathLst>
                <a:path w="767715" h="127000">
                  <a:moveTo>
                    <a:pt x="748716" y="53847"/>
                  </a:moveTo>
                  <a:lnTo>
                    <a:pt x="691388" y="53847"/>
                  </a:lnTo>
                  <a:lnTo>
                    <a:pt x="691388" y="72897"/>
                  </a:lnTo>
                  <a:lnTo>
                    <a:pt x="683793" y="72909"/>
                  </a:lnTo>
                  <a:lnTo>
                    <a:pt x="640714" y="126999"/>
                  </a:lnTo>
                  <a:lnTo>
                    <a:pt x="767588" y="63245"/>
                  </a:lnTo>
                  <a:lnTo>
                    <a:pt x="748716" y="53847"/>
                  </a:lnTo>
                  <a:close/>
                </a:path>
                <a:path w="767715" h="127000">
                  <a:moveTo>
                    <a:pt x="683761" y="53859"/>
                  </a:moveTo>
                  <a:lnTo>
                    <a:pt x="0" y="54863"/>
                  </a:lnTo>
                  <a:lnTo>
                    <a:pt x="0" y="73913"/>
                  </a:lnTo>
                  <a:lnTo>
                    <a:pt x="683802" y="72897"/>
                  </a:lnTo>
                  <a:lnTo>
                    <a:pt x="691388" y="63372"/>
                  </a:lnTo>
                  <a:lnTo>
                    <a:pt x="683761" y="53859"/>
                  </a:lnTo>
                  <a:close/>
                </a:path>
                <a:path w="767715" h="127000">
                  <a:moveTo>
                    <a:pt x="691388" y="63372"/>
                  </a:moveTo>
                  <a:lnTo>
                    <a:pt x="683793" y="72909"/>
                  </a:lnTo>
                  <a:lnTo>
                    <a:pt x="691388" y="72897"/>
                  </a:lnTo>
                  <a:lnTo>
                    <a:pt x="691388" y="63372"/>
                  </a:lnTo>
                  <a:close/>
                </a:path>
                <a:path w="767715" h="127000">
                  <a:moveTo>
                    <a:pt x="691388" y="53847"/>
                  </a:moveTo>
                  <a:lnTo>
                    <a:pt x="683761" y="53859"/>
                  </a:lnTo>
                  <a:lnTo>
                    <a:pt x="691388" y="63372"/>
                  </a:lnTo>
                  <a:lnTo>
                    <a:pt x="691388" y="53847"/>
                  </a:lnTo>
                  <a:close/>
                </a:path>
                <a:path w="767715" h="127000">
                  <a:moveTo>
                    <a:pt x="640588" y="0"/>
                  </a:moveTo>
                  <a:lnTo>
                    <a:pt x="683761" y="53859"/>
                  </a:lnTo>
                  <a:lnTo>
                    <a:pt x="748716" y="53847"/>
                  </a:lnTo>
                  <a:lnTo>
                    <a:pt x="640588" y="0"/>
                  </a:lnTo>
                  <a:close/>
                </a:path>
              </a:pathLst>
            </a:custGeom>
            <a:solidFill>
              <a:srgbClr val="FFFFFF"/>
            </a:solidFill>
          </p:spPr>
          <p:txBody>
            <a:bodyPr wrap="square" lIns="0" tIns="0" rIns="0" bIns="0" rtlCol="0"/>
            <a:lstStyle/>
            <a:p>
              <a:endParaRPr/>
            </a:p>
          </p:txBody>
        </p:sp>
        <p:sp>
          <p:nvSpPr>
            <p:cNvPr id="16" name="object 16"/>
            <p:cNvSpPr/>
            <p:nvPr/>
          </p:nvSpPr>
          <p:spPr>
            <a:xfrm>
              <a:off x="5756909" y="1843277"/>
              <a:ext cx="712470" cy="932815"/>
            </a:xfrm>
            <a:custGeom>
              <a:avLst/>
              <a:gdLst/>
              <a:ahLst/>
              <a:cxnLst/>
              <a:rect l="l" t="t" r="r" b="b"/>
              <a:pathLst>
                <a:path w="712470" h="932814">
                  <a:moveTo>
                    <a:pt x="4572" y="0"/>
                  </a:moveTo>
                  <a:lnTo>
                    <a:pt x="712342" y="0"/>
                  </a:lnTo>
                </a:path>
                <a:path w="712470" h="932814">
                  <a:moveTo>
                    <a:pt x="0" y="932688"/>
                  </a:moveTo>
                  <a:lnTo>
                    <a:pt x="543813" y="932688"/>
                  </a:lnTo>
                </a:path>
              </a:pathLst>
            </a:custGeom>
            <a:ln w="19050">
              <a:solidFill>
                <a:srgbClr val="FFFFFF"/>
              </a:solidFill>
            </a:ln>
          </p:spPr>
          <p:txBody>
            <a:bodyPr wrap="square" lIns="0" tIns="0" rIns="0" bIns="0" rtlCol="0"/>
            <a:lstStyle/>
            <a:p>
              <a:endParaRPr/>
            </a:p>
          </p:txBody>
        </p:sp>
        <p:sp>
          <p:nvSpPr>
            <p:cNvPr id="17" name="object 17"/>
            <p:cNvSpPr/>
            <p:nvPr/>
          </p:nvSpPr>
          <p:spPr>
            <a:xfrm>
              <a:off x="6456679" y="4146041"/>
              <a:ext cx="508634" cy="1322070"/>
            </a:xfrm>
            <a:custGeom>
              <a:avLst/>
              <a:gdLst/>
              <a:ahLst/>
              <a:cxnLst/>
              <a:rect l="l" t="t" r="r" b="b"/>
              <a:pathLst>
                <a:path w="508634" h="1322070">
                  <a:moveTo>
                    <a:pt x="465966" y="71542"/>
                  </a:moveTo>
                  <a:lnTo>
                    <a:pt x="454478" y="75403"/>
                  </a:lnTo>
                  <a:lnTo>
                    <a:pt x="0" y="1315338"/>
                  </a:lnTo>
                  <a:lnTo>
                    <a:pt x="17780" y="1321942"/>
                  </a:lnTo>
                  <a:lnTo>
                    <a:pt x="472382" y="81887"/>
                  </a:lnTo>
                  <a:lnTo>
                    <a:pt x="466157" y="71611"/>
                  </a:lnTo>
                  <a:lnTo>
                    <a:pt x="465966" y="71542"/>
                  </a:lnTo>
                  <a:close/>
                </a:path>
                <a:path w="508634" h="1322070">
                  <a:moveTo>
                    <a:pt x="500361" y="71500"/>
                  </a:moveTo>
                  <a:lnTo>
                    <a:pt x="466090" y="71500"/>
                  </a:lnTo>
                  <a:lnTo>
                    <a:pt x="474979" y="74802"/>
                  </a:lnTo>
                  <a:lnTo>
                    <a:pt x="472382" y="81887"/>
                  </a:lnTo>
                  <a:lnTo>
                    <a:pt x="508253" y="141096"/>
                  </a:lnTo>
                  <a:lnTo>
                    <a:pt x="500361" y="71500"/>
                  </a:lnTo>
                  <a:close/>
                </a:path>
                <a:path w="508634" h="1322070">
                  <a:moveTo>
                    <a:pt x="492251" y="0"/>
                  </a:moveTo>
                  <a:lnTo>
                    <a:pt x="389000" y="97408"/>
                  </a:lnTo>
                  <a:lnTo>
                    <a:pt x="454478" y="75403"/>
                  </a:lnTo>
                  <a:lnTo>
                    <a:pt x="457073" y="68325"/>
                  </a:lnTo>
                  <a:lnTo>
                    <a:pt x="500000" y="68325"/>
                  </a:lnTo>
                  <a:lnTo>
                    <a:pt x="492251" y="0"/>
                  </a:lnTo>
                  <a:close/>
                </a:path>
                <a:path w="508634" h="1322070">
                  <a:moveTo>
                    <a:pt x="466157" y="71611"/>
                  </a:moveTo>
                  <a:lnTo>
                    <a:pt x="472382" y="81887"/>
                  </a:lnTo>
                  <a:lnTo>
                    <a:pt x="474979" y="74802"/>
                  </a:lnTo>
                  <a:lnTo>
                    <a:pt x="466157" y="71611"/>
                  </a:lnTo>
                  <a:close/>
                </a:path>
                <a:path w="508634" h="1322070">
                  <a:moveTo>
                    <a:pt x="457073" y="68325"/>
                  </a:moveTo>
                  <a:lnTo>
                    <a:pt x="454478" y="75403"/>
                  </a:lnTo>
                  <a:lnTo>
                    <a:pt x="465966" y="71542"/>
                  </a:lnTo>
                  <a:lnTo>
                    <a:pt x="457073" y="68325"/>
                  </a:lnTo>
                  <a:close/>
                </a:path>
                <a:path w="508634" h="1322070">
                  <a:moveTo>
                    <a:pt x="500000" y="68325"/>
                  </a:moveTo>
                  <a:lnTo>
                    <a:pt x="457073" y="68325"/>
                  </a:lnTo>
                  <a:lnTo>
                    <a:pt x="465966" y="71542"/>
                  </a:lnTo>
                  <a:lnTo>
                    <a:pt x="500361" y="71500"/>
                  </a:lnTo>
                  <a:lnTo>
                    <a:pt x="500000" y="68325"/>
                  </a:lnTo>
                  <a:close/>
                </a:path>
              </a:pathLst>
            </a:custGeom>
            <a:solidFill>
              <a:srgbClr val="FFFFFF"/>
            </a:solidFill>
          </p:spPr>
          <p:txBody>
            <a:bodyPr wrap="square" lIns="0" tIns="0" rIns="0" bIns="0" rtlCol="0"/>
            <a:lstStyle/>
            <a:p>
              <a:endParaRPr/>
            </a:p>
          </p:txBody>
        </p:sp>
        <p:sp>
          <p:nvSpPr>
            <p:cNvPr id="18" name="object 18"/>
            <p:cNvSpPr/>
            <p:nvPr/>
          </p:nvSpPr>
          <p:spPr>
            <a:xfrm>
              <a:off x="4918709" y="5046725"/>
              <a:ext cx="1546225" cy="838200"/>
            </a:xfrm>
            <a:custGeom>
              <a:avLst/>
              <a:gdLst/>
              <a:ahLst/>
              <a:cxnLst/>
              <a:rect l="l" t="t" r="r" b="b"/>
              <a:pathLst>
                <a:path w="1546225"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74"/>
                  </a:lnTo>
                  <a:lnTo>
                    <a:pt x="827134" y="515194"/>
                  </a:lnTo>
                  <a:lnTo>
                    <a:pt x="813773" y="560443"/>
                  </a:lnTo>
                  <a:lnTo>
                    <a:pt x="795612" y="603407"/>
                  </a:lnTo>
                  <a:lnTo>
                    <a:pt x="772965" y="643772"/>
                  </a:lnTo>
                  <a:lnTo>
                    <a:pt x="746146" y="681223"/>
                  </a:lnTo>
                  <a:lnTo>
                    <a:pt x="715470" y="715446"/>
                  </a:lnTo>
                  <a:lnTo>
                    <a:pt x="681250" y="746126"/>
                  </a:lnTo>
                  <a:lnTo>
                    <a:pt x="643800" y="772949"/>
                  </a:lnTo>
                  <a:lnTo>
                    <a:pt x="603435" y="795601"/>
                  </a:lnTo>
                  <a:lnTo>
                    <a:pt x="560468" y="813766"/>
                  </a:lnTo>
                  <a:lnTo>
                    <a:pt x="515214" y="827131"/>
                  </a:lnTo>
                  <a:lnTo>
                    <a:pt x="467986" y="835380"/>
                  </a:lnTo>
                  <a:lnTo>
                    <a:pt x="419100" y="838200"/>
                  </a:lnTo>
                  <a:lnTo>
                    <a:pt x="370213" y="835380"/>
                  </a:lnTo>
                  <a:lnTo>
                    <a:pt x="322985" y="827131"/>
                  </a:lnTo>
                  <a:lnTo>
                    <a:pt x="277731" y="813766"/>
                  </a:lnTo>
                  <a:lnTo>
                    <a:pt x="234764" y="795601"/>
                  </a:lnTo>
                  <a:lnTo>
                    <a:pt x="194399" y="772949"/>
                  </a:lnTo>
                  <a:lnTo>
                    <a:pt x="156949" y="746126"/>
                  </a:lnTo>
                  <a:lnTo>
                    <a:pt x="122729" y="715446"/>
                  </a:lnTo>
                  <a:lnTo>
                    <a:pt x="92053" y="681223"/>
                  </a:lnTo>
                  <a:lnTo>
                    <a:pt x="65234" y="643772"/>
                  </a:lnTo>
                  <a:lnTo>
                    <a:pt x="42587" y="603407"/>
                  </a:lnTo>
                  <a:lnTo>
                    <a:pt x="24426" y="560443"/>
                  </a:lnTo>
                  <a:lnTo>
                    <a:pt x="11065" y="515194"/>
                  </a:lnTo>
                  <a:lnTo>
                    <a:pt x="2818" y="467974"/>
                  </a:lnTo>
                  <a:lnTo>
                    <a:pt x="0" y="419100"/>
                  </a:lnTo>
                  <a:close/>
                </a:path>
                <a:path w="1546225" h="838200">
                  <a:moveTo>
                    <a:pt x="838200" y="419100"/>
                  </a:moveTo>
                  <a:lnTo>
                    <a:pt x="1545970" y="419100"/>
                  </a:lnTo>
                </a:path>
              </a:pathLst>
            </a:custGeom>
            <a:ln w="19050">
              <a:solidFill>
                <a:srgbClr val="FFFFFF"/>
              </a:solidFill>
            </a:ln>
          </p:spPr>
          <p:txBody>
            <a:bodyPr wrap="square" lIns="0" tIns="0" rIns="0" bIns="0" rtlCol="0"/>
            <a:lstStyle/>
            <a:p>
              <a:endParaRPr/>
            </a:p>
          </p:txBody>
        </p:sp>
        <p:sp>
          <p:nvSpPr>
            <p:cNvPr id="19" name="object 19"/>
            <p:cNvSpPr/>
            <p:nvPr/>
          </p:nvSpPr>
          <p:spPr>
            <a:xfrm>
              <a:off x="7367651" y="3689222"/>
              <a:ext cx="767715" cy="127000"/>
            </a:xfrm>
            <a:custGeom>
              <a:avLst/>
              <a:gdLst/>
              <a:ahLst/>
              <a:cxnLst/>
              <a:rect l="l" t="t" r="r" b="b"/>
              <a:pathLst>
                <a:path w="767715" h="127000">
                  <a:moveTo>
                    <a:pt x="641350" y="0"/>
                  </a:moveTo>
                  <a:lnTo>
                    <a:pt x="683979" y="54285"/>
                  </a:lnTo>
                  <a:lnTo>
                    <a:pt x="691642" y="54356"/>
                  </a:lnTo>
                  <a:lnTo>
                    <a:pt x="691515" y="73406"/>
                  </a:lnTo>
                  <a:lnTo>
                    <a:pt x="683772" y="73406"/>
                  </a:lnTo>
                  <a:lnTo>
                    <a:pt x="640206" y="127000"/>
                  </a:lnTo>
                  <a:lnTo>
                    <a:pt x="749796" y="73406"/>
                  </a:lnTo>
                  <a:lnTo>
                    <a:pt x="691515" y="73406"/>
                  </a:lnTo>
                  <a:lnTo>
                    <a:pt x="749940" y="73335"/>
                  </a:lnTo>
                  <a:lnTo>
                    <a:pt x="767715" y="64643"/>
                  </a:lnTo>
                  <a:lnTo>
                    <a:pt x="641350" y="0"/>
                  </a:lnTo>
                  <a:close/>
                </a:path>
                <a:path w="767715" h="127000">
                  <a:moveTo>
                    <a:pt x="683979" y="54285"/>
                  </a:moveTo>
                  <a:lnTo>
                    <a:pt x="691515" y="63881"/>
                  </a:lnTo>
                  <a:lnTo>
                    <a:pt x="683829" y="73335"/>
                  </a:lnTo>
                  <a:lnTo>
                    <a:pt x="691515" y="73406"/>
                  </a:lnTo>
                  <a:lnTo>
                    <a:pt x="691642" y="54356"/>
                  </a:lnTo>
                  <a:lnTo>
                    <a:pt x="683979" y="54285"/>
                  </a:lnTo>
                  <a:close/>
                </a:path>
                <a:path w="767715" h="127000">
                  <a:moveTo>
                    <a:pt x="253" y="48006"/>
                  </a:moveTo>
                  <a:lnTo>
                    <a:pt x="0" y="67056"/>
                  </a:lnTo>
                  <a:lnTo>
                    <a:pt x="683829" y="73335"/>
                  </a:lnTo>
                  <a:lnTo>
                    <a:pt x="691515" y="63881"/>
                  </a:lnTo>
                  <a:lnTo>
                    <a:pt x="683979" y="54285"/>
                  </a:lnTo>
                  <a:lnTo>
                    <a:pt x="253" y="48006"/>
                  </a:lnTo>
                  <a:close/>
                </a:path>
              </a:pathLst>
            </a:custGeom>
            <a:solidFill>
              <a:srgbClr val="FFFFFF"/>
            </a:solidFill>
          </p:spPr>
          <p:txBody>
            <a:bodyPr wrap="square" lIns="0" tIns="0" rIns="0" bIns="0" rtlCol="0"/>
            <a:lstStyle/>
            <a:p>
              <a:endParaRPr/>
            </a:p>
          </p:txBody>
        </p:sp>
        <p:sp>
          <p:nvSpPr>
            <p:cNvPr id="20" name="object 20"/>
            <p:cNvSpPr/>
            <p:nvPr/>
          </p:nvSpPr>
          <p:spPr>
            <a:xfrm>
              <a:off x="8135111" y="3470147"/>
              <a:ext cx="990600" cy="553720"/>
            </a:xfrm>
            <a:custGeom>
              <a:avLst/>
              <a:gdLst/>
              <a:ahLst/>
              <a:cxnLst/>
              <a:rect l="l" t="t" r="r" b="b"/>
              <a:pathLst>
                <a:path w="990600" h="553720">
                  <a:moveTo>
                    <a:pt x="0" y="92201"/>
                  </a:moveTo>
                  <a:lnTo>
                    <a:pt x="7244" y="56310"/>
                  </a:lnTo>
                  <a:lnTo>
                    <a:pt x="27003" y="27003"/>
                  </a:lnTo>
                  <a:lnTo>
                    <a:pt x="56310" y="7244"/>
                  </a:lnTo>
                  <a:lnTo>
                    <a:pt x="92202" y="0"/>
                  </a:lnTo>
                  <a:lnTo>
                    <a:pt x="898398" y="0"/>
                  </a:lnTo>
                  <a:lnTo>
                    <a:pt x="934289" y="7244"/>
                  </a:lnTo>
                  <a:lnTo>
                    <a:pt x="963596" y="27003"/>
                  </a:lnTo>
                  <a:lnTo>
                    <a:pt x="983355" y="56310"/>
                  </a:lnTo>
                  <a:lnTo>
                    <a:pt x="990600" y="92201"/>
                  </a:lnTo>
                  <a:lnTo>
                    <a:pt x="990600" y="461009"/>
                  </a:lnTo>
                  <a:lnTo>
                    <a:pt x="983355" y="496901"/>
                  </a:lnTo>
                  <a:lnTo>
                    <a:pt x="963596" y="526208"/>
                  </a:lnTo>
                  <a:lnTo>
                    <a:pt x="934289" y="545967"/>
                  </a:lnTo>
                  <a:lnTo>
                    <a:pt x="898398" y="553212"/>
                  </a:lnTo>
                  <a:lnTo>
                    <a:pt x="92202" y="553212"/>
                  </a:lnTo>
                  <a:lnTo>
                    <a:pt x="56310" y="545967"/>
                  </a:lnTo>
                  <a:lnTo>
                    <a:pt x="27003" y="526208"/>
                  </a:lnTo>
                  <a:lnTo>
                    <a:pt x="7244" y="496901"/>
                  </a:lnTo>
                  <a:lnTo>
                    <a:pt x="0" y="461009"/>
                  </a:lnTo>
                  <a:lnTo>
                    <a:pt x="0" y="92201"/>
                  </a:lnTo>
                  <a:close/>
                </a:path>
              </a:pathLst>
            </a:custGeom>
            <a:ln w="12700">
              <a:solidFill>
                <a:srgbClr val="FFFFFF"/>
              </a:solidFill>
            </a:ln>
          </p:spPr>
          <p:txBody>
            <a:bodyPr wrap="square" lIns="0" tIns="0" rIns="0" bIns="0" rtlCol="0"/>
            <a:lstStyle/>
            <a:p>
              <a:endParaRPr/>
            </a:p>
          </p:txBody>
        </p:sp>
        <p:sp>
          <p:nvSpPr>
            <p:cNvPr id="21" name="object 21"/>
            <p:cNvSpPr/>
            <p:nvPr/>
          </p:nvSpPr>
          <p:spPr>
            <a:xfrm>
              <a:off x="4150487" y="1768982"/>
              <a:ext cx="5743575" cy="2030730"/>
            </a:xfrm>
            <a:custGeom>
              <a:avLst/>
              <a:gdLst/>
              <a:ahLst/>
              <a:cxnLst/>
              <a:rect l="l" t="t" r="r" b="b"/>
              <a:pathLst>
                <a:path w="5743575" h="2030729">
                  <a:moveTo>
                    <a:pt x="749795" y="73406"/>
                  </a:moveTo>
                  <a:lnTo>
                    <a:pt x="691515" y="73406"/>
                  </a:lnTo>
                  <a:lnTo>
                    <a:pt x="683768" y="73406"/>
                  </a:lnTo>
                  <a:lnTo>
                    <a:pt x="640207" y="127000"/>
                  </a:lnTo>
                  <a:lnTo>
                    <a:pt x="749795" y="73406"/>
                  </a:lnTo>
                  <a:close/>
                </a:path>
                <a:path w="5743575" h="2030729">
                  <a:moveTo>
                    <a:pt x="767715" y="64643"/>
                  </a:moveTo>
                  <a:lnTo>
                    <a:pt x="641350" y="0"/>
                  </a:lnTo>
                  <a:lnTo>
                    <a:pt x="683971" y="54292"/>
                  </a:lnTo>
                  <a:lnTo>
                    <a:pt x="254" y="48006"/>
                  </a:lnTo>
                  <a:lnTo>
                    <a:pt x="0" y="67056"/>
                  </a:lnTo>
                  <a:lnTo>
                    <a:pt x="683818" y="73342"/>
                  </a:lnTo>
                  <a:lnTo>
                    <a:pt x="691515" y="73406"/>
                  </a:lnTo>
                  <a:lnTo>
                    <a:pt x="749935" y="73342"/>
                  </a:lnTo>
                  <a:lnTo>
                    <a:pt x="767715" y="64643"/>
                  </a:lnTo>
                  <a:close/>
                </a:path>
                <a:path w="5743575" h="2030729">
                  <a:moveTo>
                    <a:pt x="5725655" y="1976882"/>
                  </a:moveTo>
                  <a:lnTo>
                    <a:pt x="5667375" y="1976882"/>
                  </a:lnTo>
                  <a:lnTo>
                    <a:pt x="5659628" y="1976882"/>
                  </a:lnTo>
                  <a:lnTo>
                    <a:pt x="5616067" y="2030476"/>
                  </a:lnTo>
                  <a:lnTo>
                    <a:pt x="5725655" y="1976882"/>
                  </a:lnTo>
                  <a:close/>
                </a:path>
                <a:path w="5743575" h="2030729">
                  <a:moveTo>
                    <a:pt x="5743575" y="1968119"/>
                  </a:moveTo>
                  <a:lnTo>
                    <a:pt x="5617210" y="1903476"/>
                  </a:lnTo>
                  <a:lnTo>
                    <a:pt x="5659831" y="1957768"/>
                  </a:lnTo>
                  <a:lnTo>
                    <a:pt x="4976114" y="1951482"/>
                  </a:lnTo>
                  <a:lnTo>
                    <a:pt x="4975860" y="1970532"/>
                  </a:lnTo>
                  <a:lnTo>
                    <a:pt x="5659679" y="1976818"/>
                  </a:lnTo>
                  <a:lnTo>
                    <a:pt x="5667375" y="1976882"/>
                  </a:lnTo>
                  <a:lnTo>
                    <a:pt x="5725795" y="1976818"/>
                  </a:lnTo>
                  <a:lnTo>
                    <a:pt x="5743575" y="1968119"/>
                  </a:lnTo>
                  <a:close/>
                </a:path>
              </a:pathLst>
            </a:custGeom>
            <a:solidFill>
              <a:srgbClr val="FFFFFF"/>
            </a:solidFill>
          </p:spPr>
          <p:txBody>
            <a:bodyPr wrap="square" lIns="0" tIns="0" rIns="0" bIns="0" rtlCol="0"/>
            <a:lstStyle/>
            <a:p>
              <a:endParaRPr/>
            </a:p>
          </p:txBody>
        </p:sp>
      </p:grpSp>
      <p:sp>
        <p:nvSpPr>
          <p:cNvPr id="22" name="object 22"/>
          <p:cNvSpPr txBox="1"/>
          <p:nvPr/>
        </p:nvSpPr>
        <p:spPr>
          <a:xfrm>
            <a:off x="7957184" y="2710053"/>
            <a:ext cx="1347470" cy="1239520"/>
          </a:xfrm>
          <a:prstGeom prst="rect">
            <a:avLst/>
          </a:prstGeom>
        </p:spPr>
        <p:txBody>
          <a:bodyPr vert="horz" wrap="square" lIns="0" tIns="53975" rIns="0" bIns="0" rtlCol="0">
            <a:spAutoFit/>
          </a:bodyPr>
          <a:lstStyle/>
          <a:p>
            <a:pPr marL="12700" marR="5080" algn="ctr">
              <a:lnSpc>
                <a:spcPts val="2590"/>
              </a:lnSpc>
              <a:spcBef>
                <a:spcPts val="425"/>
              </a:spcBef>
            </a:pPr>
            <a:r>
              <a:rPr sz="2400" spc="-20" dirty="0">
                <a:solidFill>
                  <a:srgbClr val="FFFFFF"/>
                </a:solidFill>
                <a:latin typeface="Cambria"/>
                <a:cs typeface="Cambria"/>
              </a:rPr>
              <a:t>A</a:t>
            </a:r>
            <a:r>
              <a:rPr sz="2400" dirty="0">
                <a:solidFill>
                  <a:srgbClr val="FFFFFF"/>
                </a:solidFill>
                <a:latin typeface="Cambria"/>
                <a:cs typeface="Cambria"/>
              </a:rPr>
              <a:t>ct</a:t>
            </a:r>
            <a:r>
              <a:rPr sz="2400" spc="-45" dirty="0">
                <a:solidFill>
                  <a:srgbClr val="FFFFFF"/>
                </a:solidFill>
                <a:latin typeface="Cambria"/>
                <a:cs typeface="Cambria"/>
              </a:rPr>
              <a:t>i</a:t>
            </a:r>
            <a:r>
              <a:rPr sz="2400" spc="-50" dirty="0">
                <a:solidFill>
                  <a:srgbClr val="FFFFFF"/>
                </a:solidFill>
                <a:latin typeface="Cambria"/>
                <a:cs typeface="Cambria"/>
              </a:rPr>
              <a:t>v</a:t>
            </a:r>
            <a:r>
              <a:rPr sz="2400" spc="-5" dirty="0">
                <a:solidFill>
                  <a:srgbClr val="FFFFFF"/>
                </a:solidFill>
                <a:latin typeface="Cambria"/>
                <a:cs typeface="Cambria"/>
              </a:rPr>
              <a:t>a</a:t>
            </a:r>
            <a:r>
              <a:rPr sz="2400" spc="5" dirty="0">
                <a:solidFill>
                  <a:srgbClr val="FFFFFF"/>
                </a:solidFill>
                <a:latin typeface="Cambria"/>
                <a:cs typeface="Cambria"/>
              </a:rPr>
              <a:t>t</a:t>
            </a:r>
            <a:r>
              <a:rPr sz="2400" dirty="0">
                <a:solidFill>
                  <a:srgbClr val="FFFFFF"/>
                </a:solidFill>
                <a:latin typeface="Cambria"/>
                <a:cs typeface="Cambria"/>
              </a:rPr>
              <a:t>ion  </a:t>
            </a:r>
            <a:r>
              <a:rPr sz="2400" spc="-10" dirty="0">
                <a:solidFill>
                  <a:srgbClr val="FFFFFF"/>
                </a:solidFill>
                <a:latin typeface="Cambria"/>
                <a:cs typeface="Cambria"/>
              </a:rPr>
              <a:t>Function</a:t>
            </a:r>
            <a:endParaRPr sz="2400">
              <a:latin typeface="Cambria"/>
              <a:cs typeface="Cambria"/>
            </a:endParaRPr>
          </a:p>
          <a:p>
            <a:pPr algn="ctr">
              <a:lnSpc>
                <a:spcPct val="100000"/>
              </a:lnSpc>
              <a:spcBef>
                <a:spcPts val="25"/>
              </a:spcBef>
            </a:pPr>
            <a:r>
              <a:rPr sz="3350" spc="-25" dirty="0">
                <a:solidFill>
                  <a:srgbClr val="FFFFFF"/>
                </a:solidFill>
                <a:latin typeface="Symbol"/>
                <a:cs typeface="Symbol"/>
              </a:rPr>
              <a:t></a:t>
            </a:r>
            <a:r>
              <a:rPr sz="3200" spc="-25" dirty="0">
                <a:solidFill>
                  <a:srgbClr val="FFFFFF"/>
                </a:solidFill>
                <a:latin typeface="Cambria"/>
                <a:cs typeface="Cambria"/>
              </a:rPr>
              <a:t>(</a:t>
            </a:r>
            <a:r>
              <a:rPr sz="3200" i="1" spc="-25" dirty="0">
                <a:solidFill>
                  <a:srgbClr val="FFFFFF"/>
                </a:solidFill>
                <a:latin typeface="Cambria"/>
                <a:cs typeface="Cambria"/>
              </a:rPr>
              <a:t>.</a:t>
            </a:r>
            <a:r>
              <a:rPr sz="3200" spc="-25" dirty="0">
                <a:solidFill>
                  <a:srgbClr val="FFFFFF"/>
                </a:solidFill>
                <a:latin typeface="Cambria"/>
                <a:cs typeface="Cambria"/>
              </a:rPr>
              <a:t>)</a:t>
            </a:r>
            <a:endParaRPr sz="3200">
              <a:latin typeface="Cambria"/>
              <a:cs typeface="Cambria"/>
            </a:endParaRPr>
          </a:p>
        </p:txBody>
      </p:sp>
      <p:sp>
        <p:nvSpPr>
          <p:cNvPr id="23" name="object 23"/>
          <p:cNvSpPr txBox="1"/>
          <p:nvPr/>
        </p:nvSpPr>
        <p:spPr>
          <a:xfrm>
            <a:off x="6313296" y="1322654"/>
            <a:ext cx="1261745" cy="391795"/>
          </a:xfrm>
          <a:prstGeom prst="rect">
            <a:avLst/>
          </a:prstGeom>
        </p:spPr>
        <p:txBody>
          <a:bodyPr vert="horz" wrap="square" lIns="0" tIns="12700" rIns="0" bIns="0" rtlCol="0">
            <a:spAutoFit/>
          </a:bodyPr>
          <a:lstStyle/>
          <a:p>
            <a:pPr marL="38100">
              <a:lnSpc>
                <a:spcPct val="100000"/>
              </a:lnSpc>
              <a:spcBef>
                <a:spcPts val="100"/>
              </a:spcBef>
            </a:pPr>
            <a:r>
              <a:rPr sz="2400" spc="35" dirty="0">
                <a:solidFill>
                  <a:srgbClr val="FFFFFF"/>
                </a:solidFill>
                <a:latin typeface="Cambria Math"/>
                <a:cs typeface="Cambria Math"/>
              </a:rPr>
              <a:t>𝑤</a:t>
            </a:r>
            <a:r>
              <a:rPr sz="2625" spc="52" baseline="-15873" dirty="0">
                <a:solidFill>
                  <a:srgbClr val="FFFFFF"/>
                </a:solidFill>
                <a:latin typeface="Cambria Math"/>
                <a:cs typeface="Cambria Math"/>
              </a:rPr>
              <a:t>𝑘𝑜</a:t>
            </a:r>
            <a:r>
              <a:rPr sz="2625" spc="577" baseline="-15873" dirty="0">
                <a:solidFill>
                  <a:srgbClr val="FFFFFF"/>
                </a:solidFill>
                <a:latin typeface="Cambria Math"/>
                <a:cs typeface="Cambria Math"/>
              </a:rPr>
              <a:t> </a:t>
            </a:r>
            <a:r>
              <a:rPr sz="2400" dirty="0">
                <a:solidFill>
                  <a:srgbClr val="FFFFFF"/>
                </a:solidFill>
                <a:latin typeface="Cambria Math"/>
                <a:cs typeface="Cambria Math"/>
              </a:rPr>
              <a:t>=</a:t>
            </a:r>
            <a:r>
              <a:rPr sz="2400" spc="85" dirty="0">
                <a:solidFill>
                  <a:srgbClr val="FFFFFF"/>
                </a:solidFill>
                <a:latin typeface="Cambria Math"/>
                <a:cs typeface="Cambria Math"/>
              </a:rPr>
              <a:t> </a:t>
            </a:r>
            <a:r>
              <a:rPr sz="2400" spc="10" dirty="0">
                <a:solidFill>
                  <a:srgbClr val="FFFFFF"/>
                </a:solidFill>
                <a:latin typeface="Cambria Math"/>
                <a:cs typeface="Cambria Math"/>
              </a:rPr>
              <a:t>𝑏</a:t>
            </a:r>
            <a:r>
              <a:rPr sz="2625" spc="15" baseline="-15873" dirty="0">
                <a:solidFill>
                  <a:srgbClr val="FFFFFF"/>
                </a:solidFill>
                <a:latin typeface="Cambria Math"/>
                <a:cs typeface="Cambria Math"/>
              </a:rPr>
              <a:t>𝑘</a:t>
            </a:r>
            <a:endParaRPr sz="2625" baseline="-15873">
              <a:latin typeface="Cambria Math"/>
              <a:cs typeface="Cambria Math"/>
            </a:endParaRPr>
          </a:p>
        </p:txBody>
      </p:sp>
      <p:sp>
        <p:nvSpPr>
          <p:cNvPr id="24" name="object 24"/>
          <p:cNvSpPr txBox="1"/>
          <p:nvPr/>
        </p:nvSpPr>
        <p:spPr>
          <a:xfrm>
            <a:off x="6623684" y="1652396"/>
            <a:ext cx="8597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Cambria Math"/>
                <a:cs typeface="Cambria Math"/>
              </a:rPr>
              <a:t>(𝑏𝑖𝑎𝑠)</a:t>
            </a:r>
            <a:endParaRPr sz="2400">
              <a:latin typeface="Cambria Math"/>
              <a:cs typeface="Cambria Math"/>
            </a:endParaRPr>
          </a:p>
        </p:txBody>
      </p:sp>
      <p:sp>
        <p:nvSpPr>
          <p:cNvPr id="25" name="object 25"/>
          <p:cNvSpPr txBox="1"/>
          <p:nvPr/>
        </p:nvSpPr>
        <p:spPr>
          <a:xfrm>
            <a:off x="6985254" y="4087748"/>
            <a:ext cx="1256030" cy="720725"/>
          </a:xfrm>
          <a:prstGeom prst="rect">
            <a:avLst/>
          </a:prstGeom>
        </p:spPr>
        <p:txBody>
          <a:bodyPr vert="horz" wrap="square" lIns="0" tIns="53975" rIns="0" bIns="0" rtlCol="0">
            <a:spAutoFit/>
          </a:bodyPr>
          <a:lstStyle/>
          <a:p>
            <a:pPr marL="83820" marR="5080" indent="-71755">
              <a:lnSpc>
                <a:spcPts val="2590"/>
              </a:lnSpc>
              <a:spcBef>
                <a:spcPts val="425"/>
              </a:spcBef>
            </a:pPr>
            <a:r>
              <a:rPr sz="2400" spc="-5" dirty="0">
                <a:solidFill>
                  <a:srgbClr val="FFFFFF"/>
                </a:solidFill>
                <a:latin typeface="Cambria"/>
                <a:cs typeface="Cambria"/>
              </a:rPr>
              <a:t>Su</a:t>
            </a:r>
            <a:r>
              <a:rPr sz="2400" spc="-15" dirty="0">
                <a:solidFill>
                  <a:srgbClr val="FFFFFF"/>
                </a:solidFill>
                <a:latin typeface="Cambria"/>
                <a:cs typeface="Cambria"/>
              </a:rPr>
              <a:t>m</a:t>
            </a:r>
            <a:r>
              <a:rPr sz="2400" spc="-5" dirty="0">
                <a:solidFill>
                  <a:srgbClr val="FFFFFF"/>
                </a:solidFill>
                <a:latin typeface="Cambria"/>
                <a:cs typeface="Cambria"/>
              </a:rPr>
              <a:t>ming  Junction</a:t>
            </a:r>
            <a:endParaRPr sz="2400">
              <a:latin typeface="Cambria"/>
              <a:cs typeface="Cambria"/>
            </a:endParaRPr>
          </a:p>
        </p:txBody>
      </p:sp>
      <p:sp>
        <p:nvSpPr>
          <p:cNvPr id="26" name="object 26"/>
          <p:cNvSpPr txBox="1"/>
          <p:nvPr/>
        </p:nvSpPr>
        <p:spPr>
          <a:xfrm>
            <a:off x="4247515" y="5809589"/>
            <a:ext cx="2220595" cy="721360"/>
          </a:xfrm>
          <a:prstGeom prst="rect">
            <a:avLst/>
          </a:prstGeom>
        </p:spPr>
        <p:txBody>
          <a:bodyPr vert="horz" wrap="square" lIns="0" tIns="12700" rIns="0" bIns="0" rtlCol="0">
            <a:spAutoFit/>
          </a:bodyPr>
          <a:lstStyle/>
          <a:p>
            <a:pPr marL="12700">
              <a:lnSpc>
                <a:spcPts val="2735"/>
              </a:lnSpc>
              <a:spcBef>
                <a:spcPts val="100"/>
              </a:spcBef>
            </a:pPr>
            <a:r>
              <a:rPr sz="2400" spc="-10" dirty="0">
                <a:solidFill>
                  <a:srgbClr val="FFFFFF"/>
                </a:solidFill>
                <a:latin typeface="Cambria"/>
                <a:cs typeface="Cambria"/>
              </a:rPr>
              <a:t>Synaptic</a:t>
            </a:r>
            <a:r>
              <a:rPr sz="2400" spc="-75" dirty="0">
                <a:solidFill>
                  <a:srgbClr val="FFFFFF"/>
                </a:solidFill>
                <a:latin typeface="Cambria"/>
                <a:cs typeface="Cambria"/>
              </a:rPr>
              <a:t> </a:t>
            </a:r>
            <a:r>
              <a:rPr sz="2400" spc="-5" dirty="0">
                <a:solidFill>
                  <a:srgbClr val="FFFFFF"/>
                </a:solidFill>
                <a:latin typeface="Cambria"/>
                <a:cs typeface="Cambria"/>
              </a:rPr>
              <a:t>weights</a:t>
            </a:r>
            <a:endParaRPr sz="2400">
              <a:latin typeface="Cambria"/>
              <a:cs typeface="Cambria"/>
            </a:endParaRPr>
          </a:p>
          <a:p>
            <a:pPr marL="86995">
              <a:lnSpc>
                <a:spcPts val="2735"/>
              </a:lnSpc>
            </a:pPr>
            <a:r>
              <a:rPr sz="2400" dirty="0">
                <a:solidFill>
                  <a:srgbClr val="FFFFFF"/>
                </a:solidFill>
                <a:latin typeface="Cambria"/>
                <a:cs typeface="Cambria"/>
              </a:rPr>
              <a:t>(including</a:t>
            </a:r>
            <a:r>
              <a:rPr sz="2400" spc="-40" dirty="0">
                <a:solidFill>
                  <a:srgbClr val="FFFFFF"/>
                </a:solidFill>
                <a:latin typeface="Cambria"/>
                <a:cs typeface="Cambria"/>
              </a:rPr>
              <a:t> </a:t>
            </a:r>
            <a:r>
              <a:rPr sz="2400" spc="-5" dirty="0">
                <a:solidFill>
                  <a:srgbClr val="FFFFFF"/>
                </a:solidFill>
                <a:latin typeface="Cambria"/>
                <a:cs typeface="Cambria"/>
              </a:rPr>
              <a:t>bias)</a:t>
            </a:r>
            <a:endParaRPr sz="2400">
              <a:latin typeface="Cambria"/>
              <a:cs typeface="Cambria"/>
            </a:endParaRPr>
          </a:p>
        </p:txBody>
      </p:sp>
      <p:sp>
        <p:nvSpPr>
          <p:cNvPr id="27" name="object 27"/>
          <p:cNvSpPr/>
          <p:nvPr/>
        </p:nvSpPr>
        <p:spPr>
          <a:xfrm>
            <a:off x="4115435" y="2718434"/>
            <a:ext cx="803275" cy="2812415"/>
          </a:xfrm>
          <a:custGeom>
            <a:avLst/>
            <a:gdLst/>
            <a:ahLst/>
            <a:cxnLst/>
            <a:rect l="l" t="t" r="r" b="b"/>
            <a:pathLst>
              <a:path w="803275" h="2812415">
                <a:moveTo>
                  <a:pt x="749795" y="73406"/>
                </a:moveTo>
                <a:lnTo>
                  <a:pt x="691515" y="73406"/>
                </a:lnTo>
                <a:lnTo>
                  <a:pt x="683768" y="73406"/>
                </a:lnTo>
                <a:lnTo>
                  <a:pt x="640207" y="127000"/>
                </a:lnTo>
                <a:lnTo>
                  <a:pt x="749795" y="73406"/>
                </a:lnTo>
                <a:close/>
              </a:path>
              <a:path w="803275" h="2812415">
                <a:moveTo>
                  <a:pt x="767715" y="64643"/>
                </a:moveTo>
                <a:lnTo>
                  <a:pt x="641350" y="0"/>
                </a:lnTo>
                <a:lnTo>
                  <a:pt x="683971" y="54292"/>
                </a:lnTo>
                <a:lnTo>
                  <a:pt x="254" y="48006"/>
                </a:lnTo>
                <a:lnTo>
                  <a:pt x="0" y="67056"/>
                </a:lnTo>
                <a:lnTo>
                  <a:pt x="683818" y="73342"/>
                </a:lnTo>
                <a:lnTo>
                  <a:pt x="691515" y="73406"/>
                </a:lnTo>
                <a:lnTo>
                  <a:pt x="749935" y="73342"/>
                </a:lnTo>
                <a:lnTo>
                  <a:pt x="767715" y="64643"/>
                </a:lnTo>
                <a:close/>
              </a:path>
              <a:path w="803275" h="2812415">
                <a:moveTo>
                  <a:pt x="784847" y="2758694"/>
                </a:moveTo>
                <a:lnTo>
                  <a:pt x="726567" y="2758694"/>
                </a:lnTo>
                <a:lnTo>
                  <a:pt x="718820" y="2758694"/>
                </a:lnTo>
                <a:lnTo>
                  <a:pt x="675259" y="2812288"/>
                </a:lnTo>
                <a:lnTo>
                  <a:pt x="784847" y="2758694"/>
                </a:lnTo>
                <a:close/>
              </a:path>
              <a:path w="803275" h="2812415">
                <a:moveTo>
                  <a:pt x="784847" y="983234"/>
                </a:moveTo>
                <a:lnTo>
                  <a:pt x="726567" y="983234"/>
                </a:lnTo>
                <a:lnTo>
                  <a:pt x="718820" y="983234"/>
                </a:lnTo>
                <a:lnTo>
                  <a:pt x="675259" y="1036828"/>
                </a:lnTo>
                <a:lnTo>
                  <a:pt x="784847" y="983234"/>
                </a:lnTo>
                <a:close/>
              </a:path>
              <a:path w="803275" h="2812415">
                <a:moveTo>
                  <a:pt x="802767" y="2749931"/>
                </a:moveTo>
                <a:lnTo>
                  <a:pt x="676402" y="2685288"/>
                </a:lnTo>
                <a:lnTo>
                  <a:pt x="719023" y="2739580"/>
                </a:lnTo>
                <a:lnTo>
                  <a:pt x="35306" y="2733294"/>
                </a:lnTo>
                <a:lnTo>
                  <a:pt x="35052" y="2752344"/>
                </a:lnTo>
                <a:lnTo>
                  <a:pt x="718870" y="2758630"/>
                </a:lnTo>
                <a:lnTo>
                  <a:pt x="726567" y="2758694"/>
                </a:lnTo>
                <a:lnTo>
                  <a:pt x="784987" y="2758630"/>
                </a:lnTo>
                <a:lnTo>
                  <a:pt x="802767" y="2749931"/>
                </a:lnTo>
                <a:close/>
              </a:path>
              <a:path w="803275" h="2812415">
                <a:moveTo>
                  <a:pt x="802767" y="974471"/>
                </a:moveTo>
                <a:lnTo>
                  <a:pt x="676402" y="909828"/>
                </a:lnTo>
                <a:lnTo>
                  <a:pt x="719023" y="964120"/>
                </a:lnTo>
                <a:lnTo>
                  <a:pt x="35306" y="957834"/>
                </a:lnTo>
                <a:lnTo>
                  <a:pt x="35052" y="976884"/>
                </a:lnTo>
                <a:lnTo>
                  <a:pt x="718870" y="983170"/>
                </a:lnTo>
                <a:lnTo>
                  <a:pt x="726567" y="983234"/>
                </a:lnTo>
                <a:lnTo>
                  <a:pt x="784987" y="983170"/>
                </a:lnTo>
                <a:lnTo>
                  <a:pt x="802767" y="974471"/>
                </a:lnTo>
                <a:close/>
              </a:path>
            </a:pathLst>
          </a:custGeom>
          <a:solidFill>
            <a:srgbClr val="FFFFFF"/>
          </a:solidFill>
        </p:spPr>
        <p:txBody>
          <a:bodyPr wrap="square" lIns="0" tIns="0" rIns="0" bIns="0" rtlCol="0"/>
          <a:lstStyle/>
          <a:p>
            <a:endParaRPr/>
          </a:p>
        </p:txBody>
      </p:sp>
      <p:sp>
        <p:nvSpPr>
          <p:cNvPr id="28" name="object 28"/>
          <p:cNvSpPr txBox="1"/>
          <p:nvPr/>
        </p:nvSpPr>
        <p:spPr>
          <a:xfrm>
            <a:off x="3656076" y="2405634"/>
            <a:ext cx="356235" cy="391160"/>
          </a:xfrm>
          <a:prstGeom prst="rect">
            <a:avLst/>
          </a:prstGeom>
        </p:spPr>
        <p:txBody>
          <a:bodyPr vert="horz" wrap="square" lIns="0" tIns="12700" rIns="0" bIns="0" rtlCol="0">
            <a:spAutoFit/>
          </a:bodyPr>
          <a:lstStyle/>
          <a:p>
            <a:pPr marL="38100">
              <a:lnSpc>
                <a:spcPct val="100000"/>
              </a:lnSpc>
              <a:spcBef>
                <a:spcPts val="100"/>
              </a:spcBef>
            </a:pPr>
            <a:r>
              <a:rPr sz="2400" spc="-25" dirty="0">
                <a:solidFill>
                  <a:srgbClr val="FFFFFF"/>
                </a:solidFill>
                <a:latin typeface="Cambria Math"/>
                <a:cs typeface="Cambria Math"/>
              </a:rPr>
              <a:t>𝑥</a:t>
            </a:r>
            <a:r>
              <a:rPr sz="2625" spc="-37" baseline="-15873" dirty="0">
                <a:solidFill>
                  <a:srgbClr val="FFFFFF"/>
                </a:solidFill>
                <a:latin typeface="Cambria Math"/>
                <a:cs typeface="Cambria Math"/>
              </a:rPr>
              <a:t>1</a:t>
            </a:r>
            <a:endParaRPr sz="2625" baseline="-15873">
              <a:latin typeface="Cambria Math"/>
              <a:cs typeface="Cambria Math"/>
            </a:endParaRPr>
          </a:p>
        </p:txBody>
      </p:sp>
      <p:sp>
        <p:nvSpPr>
          <p:cNvPr id="29" name="object 29"/>
          <p:cNvSpPr txBox="1"/>
          <p:nvPr/>
        </p:nvSpPr>
        <p:spPr>
          <a:xfrm>
            <a:off x="9250680" y="3846652"/>
            <a:ext cx="987425" cy="684530"/>
          </a:xfrm>
          <a:prstGeom prst="rect">
            <a:avLst/>
          </a:prstGeom>
        </p:spPr>
        <p:txBody>
          <a:bodyPr vert="horz" wrap="square" lIns="0" tIns="12700" rIns="0" bIns="0" rtlCol="0">
            <a:spAutoFit/>
          </a:bodyPr>
          <a:lstStyle/>
          <a:p>
            <a:pPr algn="ctr">
              <a:lnSpc>
                <a:spcPts val="2595"/>
              </a:lnSpc>
              <a:spcBef>
                <a:spcPts val="100"/>
              </a:spcBef>
            </a:pPr>
            <a:r>
              <a:rPr sz="2400" spc="-5" dirty="0">
                <a:solidFill>
                  <a:srgbClr val="FFFFFF"/>
                </a:solidFill>
                <a:latin typeface="Cambria"/>
                <a:cs typeface="Cambria"/>
              </a:rPr>
              <a:t>Output</a:t>
            </a:r>
            <a:endParaRPr sz="2400">
              <a:latin typeface="Cambria"/>
              <a:cs typeface="Cambria"/>
            </a:endParaRPr>
          </a:p>
          <a:p>
            <a:pPr marR="9525" algn="ctr">
              <a:lnSpc>
                <a:spcPts val="2595"/>
              </a:lnSpc>
            </a:pPr>
            <a:r>
              <a:rPr sz="2400" spc="5" dirty="0">
                <a:solidFill>
                  <a:srgbClr val="FFFFFF"/>
                </a:solidFill>
                <a:latin typeface="Cambria Math"/>
                <a:cs typeface="Cambria Math"/>
              </a:rPr>
              <a:t>𝑦</a:t>
            </a:r>
            <a:r>
              <a:rPr sz="2625" spc="7" baseline="-15873" dirty="0">
                <a:solidFill>
                  <a:srgbClr val="FFFFFF"/>
                </a:solidFill>
                <a:latin typeface="Cambria Math"/>
                <a:cs typeface="Cambria Math"/>
              </a:rPr>
              <a:t>𝑘</a:t>
            </a:r>
            <a:endParaRPr sz="2625" baseline="-15873">
              <a:latin typeface="Cambria Math"/>
              <a:cs typeface="Cambria Math"/>
            </a:endParaRPr>
          </a:p>
        </p:txBody>
      </p:sp>
      <p:sp>
        <p:nvSpPr>
          <p:cNvPr id="30" name="object 30"/>
          <p:cNvSpPr txBox="1"/>
          <p:nvPr/>
        </p:nvSpPr>
        <p:spPr>
          <a:xfrm>
            <a:off x="2827020" y="1403426"/>
            <a:ext cx="1550035" cy="721360"/>
          </a:xfrm>
          <a:prstGeom prst="rect">
            <a:avLst/>
          </a:prstGeom>
        </p:spPr>
        <p:txBody>
          <a:bodyPr vert="horz" wrap="square" lIns="0" tIns="12700" rIns="0" bIns="0" rtlCol="0">
            <a:spAutoFit/>
          </a:bodyPr>
          <a:lstStyle/>
          <a:p>
            <a:pPr marL="38100">
              <a:lnSpc>
                <a:spcPts val="2735"/>
              </a:lnSpc>
              <a:spcBef>
                <a:spcPts val="100"/>
              </a:spcBef>
            </a:pPr>
            <a:r>
              <a:rPr sz="2400" spc="-10" dirty="0">
                <a:solidFill>
                  <a:srgbClr val="FFFFFF"/>
                </a:solidFill>
                <a:latin typeface="Cambria"/>
                <a:cs typeface="Cambria"/>
              </a:rPr>
              <a:t>Fixed</a:t>
            </a:r>
            <a:r>
              <a:rPr sz="2400" spc="-50" dirty="0">
                <a:solidFill>
                  <a:srgbClr val="FFFFFF"/>
                </a:solidFill>
                <a:latin typeface="Cambria"/>
                <a:cs typeface="Cambria"/>
              </a:rPr>
              <a:t> </a:t>
            </a:r>
            <a:r>
              <a:rPr sz="2400" dirty="0">
                <a:solidFill>
                  <a:srgbClr val="FFFFFF"/>
                </a:solidFill>
                <a:latin typeface="Cambria"/>
                <a:cs typeface="Cambria"/>
              </a:rPr>
              <a:t>input</a:t>
            </a:r>
            <a:endParaRPr sz="2400">
              <a:latin typeface="Cambria"/>
              <a:cs typeface="Cambria"/>
            </a:endParaRPr>
          </a:p>
          <a:p>
            <a:pPr marL="161290">
              <a:lnSpc>
                <a:spcPts val="2735"/>
              </a:lnSpc>
            </a:pPr>
            <a:r>
              <a:rPr sz="2400" spc="5" dirty="0">
                <a:solidFill>
                  <a:srgbClr val="FFFFFF"/>
                </a:solidFill>
                <a:latin typeface="Cambria Math"/>
                <a:cs typeface="Cambria Math"/>
              </a:rPr>
              <a:t>𝑥</a:t>
            </a:r>
            <a:r>
              <a:rPr sz="2625" spc="7" baseline="-15873" dirty="0">
                <a:solidFill>
                  <a:srgbClr val="FFFFFF"/>
                </a:solidFill>
                <a:latin typeface="Cambria Math"/>
                <a:cs typeface="Cambria Math"/>
              </a:rPr>
              <a:t>0</a:t>
            </a:r>
            <a:r>
              <a:rPr sz="2625" spc="509" baseline="-15873" dirty="0">
                <a:solidFill>
                  <a:srgbClr val="FFFFFF"/>
                </a:solidFill>
                <a:latin typeface="Cambria Math"/>
                <a:cs typeface="Cambria Math"/>
              </a:rPr>
              <a:t> </a:t>
            </a:r>
            <a:r>
              <a:rPr sz="2400" dirty="0">
                <a:solidFill>
                  <a:srgbClr val="FFFFFF"/>
                </a:solidFill>
                <a:latin typeface="Cambria Math"/>
                <a:cs typeface="Cambria Math"/>
              </a:rPr>
              <a:t>=</a:t>
            </a:r>
            <a:r>
              <a:rPr sz="2400" spc="110" dirty="0">
                <a:solidFill>
                  <a:srgbClr val="FFFFFF"/>
                </a:solidFill>
                <a:latin typeface="Cambria Math"/>
                <a:cs typeface="Cambria Math"/>
              </a:rPr>
              <a:t> </a:t>
            </a:r>
            <a:r>
              <a:rPr sz="2400" spc="-5" dirty="0">
                <a:solidFill>
                  <a:srgbClr val="FFFFFF"/>
                </a:solidFill>
                <a:latin typeface="Cambria Math"/>
                <a:cs typeface="Cambria Math"/>
              </a:rPr>
              <a:t>+1</a:t>
            </a:r>
            <a:endParaRPr sz="2400">
              <a:latin typeface="Cambria Math"/>
              <a:cs typeface="Cambria Math"/>
            </a:endParaRPr>
          </a:p>
        </p:txBody>
      </p:sp>
      <p:sp>
        <p:nvSpPr>
          <p:cNvPr id="31" name="object 31"/>
          <p:cNvSpPr/>
          <p:nvPr/>
        </p:nvSpPr>
        <p:spPr>
          <a:xfrm>
            <a:off x="2892551" y="2449067"/>
            <a:ext cx="786765" cy="3251200"/>
          </a:xfrm>
          <a:custGeom>
            <a:avLst/>
            <a:gdLst/>
            <a:ahLst/>
            <a:cxnLst/>
            <a:rect l="l" t="t" r="r" b="b"/>
            <a:pathLst>
              <a:path w="786764" h="3251200">
                <a:moveTo>
                  <a:pt x="786384" y="3250692"/>
                </a:moveTo>
                <a:lnTo>
                  <a:pt x="733026" y="3248089"/>
                </a:lnTo>
                <a:lnTo>
                  <a:pt x="681852" y="3240508"/>
                </a:lnTo>
                <a:lnTo>
                  <a:pt x="633329" y="3228288"/>
                </a:lnTo>
                <a:lnTo>
                  <a:pt x="587925" y="3211768"/>
                </a:lnTo>
                <a:lnTo>
                  <a:pt x="546109" y="3191289"/>
                </a:lnTo>
                <a:lnTo>
                  <a:pt x="508349" y="3167189"/>
                </a:lnTo>
                <a:lnTo>
                  <a:pt x="475113" y="3139808"/>
                </a:lnTo>
                <a:lnTo>
                  <a:pt x="446870" y="3109486"/>
                </a:lnTo>
                <a:lnTo>
                  <a:pt x="424088" y="3076563"/>
                </a:lnTo>
                <a:lnTo>
                  <a:pt x="407236" y="3041377"/>
                </a:lnTo>
                <a:lnTo>
                  <a:pt x="396781" y="3004268"/>
                </a:lnTo>
                <a:lnTo>
                  <a:pt x="393192" y="2965577"/>
                </a:lnTo>
                <a:lnTo>
                  <a:pt x="393192" y="1910461"/>
                </a:lnTo>
                <a:lnTo>
                  <a:pt x="389602" y="1871769"/>
                </a:lnTo>
                <a:lnTo>
                  <a:pt x="379147" y="1834660"/>
                </a:lnTo>
                <a:lnTo>
                  <a:pt x="362295" y="1799474"/>
                </a:lnTo>
                <a:lnTo>
                  <a:pt x="339513" y="1766551"/>
                </a:lnTo>
                <a:lnTo>
                  <a:pt x="311270" y="1736229"/>
                </a:lnTo>
                <a:lnTo>
                  <a:pt x="278034" y="1708848"/>
                </a:lnTo>
                <a:lnTo>
                  <a:pt x="240274" y="1684748"/>
                </a:lnTo>
                <a:lnTo>
                  <a:pt x="198458" y="1664269"/>
                </a:lnTo>
                <a:lnTo>
                  <a:pt x="153054" y="1647749"/>
                </a:lnTo>
                <a:lnTo>
                  <a:pt x="104531" y="1635529"/>
                </a:lnTo>
                <a:lnTo>
                  <a:pt x="53357" y="1627948"/>
                </a:lnTo>
                <a:lnTo>
                  <a:pt x="0" y="1625346"/>
                </a:lnTo>
                <a:lnTo>
                  <a:pt x="53357" y="1622743"/>
                </a:lnTo>
                <a:lnTo>
                  <a:pt x="104531" y="1615162"/>
                </a:lnTo>
                <a:lnTo>
                  <a:pt x="153054" y="1602942"/>
                </a:lnTo>
                <a:lnTo>
                  <a:pt x="198458" y="1586422"/>
                </a:lnTo>
                <a:lnTo>
                  <a:pt x="240274" y="1565943"/>
                </a:lnTo>
                <a:lnTo>
                  <a:pt x="278034" y="1541843"/>
                </a:lnTo>
                <a:lnTo>
                  <a:pt x="311270" y="1514462"/>
                </a:lnTo>
                <a:lnTo>
                  <a:pt x="339513" y="1484140"/>
                </a:lnTo>
                <a:lnTo>
                  <a:pt x="362295" y="1451217"/>
                </a:lnTo>
                <a:lnTo>
                  <a:pt x="379147" y="1416031"/>
                </a:lnTo>
                <a:lnTo>
                  <a:pt x="389602" y="1378922"/>
                </a:lnTo>
                <a:lnTo>
                  <a:pt x="393192" y="1340231"/>
                </a:lnTo>
                <a:lnTo>
                  <a:pt x="393192" y="285115"/>
                </a:lnTo>
                <a:lnTo>
                  <a:pt x="396781" y="246423"/>
                </a:lnTo>
                <a:lnTo>
                  <a:pt x="407236" y="209314"/>
                </a:lnTo>
                <a:lnTo>
                  <a:pt x="424088" y="174128"/>
                </a:lnTo>
                <a:lnTo>
                  <a:pt x="446870" y="141205"/>
                </a:lnTo>
                <a:lnTo>
                  <a:pt x="475113" y="110883"/>
                </a:lnTo>
                <a:lnTo>
                  <a:pt x="508349" y="83502"/>
                </a:lnTo>
                <a:lnTo>
                  <a:pt x="546109" y="59402"/>
                </a:lnTo>
                <a:lnTo>
                  <a:pt x="587925" y="38923"/>
                </a:lnTo>
                <a:lnTo>
                  <a:pt x="633329" y="22403"/>
                </a:lnTo>
                <a:lnTo>
                  <a:pt x="681852" y="10183"/>
                </a:lnTo>
                <a:lnTo>
                  <a:pt x="733026" y="2602"/>
                </a:lnTo>
                <a:lnTo>
                  <a:pt x="786384" y="0"/>
                </a:lnTo>
              </a:path>
            </a:pathLst>
          </a:custGeom>
          <a:ln w="6350">
            <a:solidFill>
              <a:srgbClr val="FFFFFF"/>
            </a:solidFill>
          </a:ln>
        </p:spPr>
        <p:txBody>
          <a:bodyPr wrap="square" lIns="0" tIns="0" rIns="0" bIns="0" rtlCol="0"/>
          <a:lstStyle/>
          <a:p>
            <a:endParaRPr/>
          </a:p>
        </p:txBody>
      </p:sp>
      <p:sp>
        <p:nvSpPr>
          <p:cNvPr id="32" name="object 32"/>
          <p:cNvSpPr txBox="1"/>
          <p:nvPr/>
        </p:nvSpPr>
        <p:spPr>
          <a:xfrm>
            <a:off x="2454342" y="3662433"/>
            <a:ext cx="382905" cy="866140"/>
          </a:xfrm>
          <a:prstGeom prst="rect">
            <a:avLst/>
          </a:prstGeom>
        </p:spPr>
        <p:txBody>
          <a:bodyPr vert="vert270" wrap="square" lIns="0" tIns="0" rIns="0" bIns="0" rtlCol="0">
            <a:spAutoFit/>
          </a:bodyPr>
          <a:lstStyle/>
          <a:p>
            <a:pPr marL="12700">
              <a:lnSpc>
                <a:spcPts val="2860"/>
              </a:lnSpc>
            </a:pPr>
            <a:r>
              <a:rPr sz="2400" spc="-5" dirty="0">
                <a:solidFill>
                  <a:srgbClr val="FFFFFF"/>
                </a:solidFill>
                <a:latin typeface="Cambria"/>
                <a:cs typeface="Cambria"/>
              </a:rPr>
              <a:t>Inputs</a:t>
            </a:r>
            <a:endParaRPr sz="2400">
              <a:latin typeface="Cambria"/>
              <a:cs typeface="Cambria"/>
            </a:endParaRPr>
          </a:p>
        </p:txBody>
      </p:sp>
      <p:sp>
        <p:nvSpPr>
          <p:cNvPr id="33" name="object 33"/>
          <p:cNvSpPr txBox="1"/>
          <p:nvPr/>
        </p:nvSpPr>
        <p:spPr>
          <a:xfrm>
            <a:off x="3631691" y="3201161"/>
            <a:ext cx="444500" cy="2315210"/>
          </a:xfrm>
          <a:prstGeom prst="rect">
            <a:avLst/>
          </a:prstGeom>
        </p:spPr>
        <p:txBody>
          <a:bodyPr vert="horz" wrap="square" lIns="0" tIns="212090" rIns="0" bIns="0" rtlCol="0">
            <a:spAutoFit/>
          </a:bodyPr>
          <a:lstStyle/>
          <a:p>
            <a:pPr marL="118745">
              <a:lnSpc>
                <a:spcPct val="100000"/>
              </a:lnSpc>
              <a:spcBef>
                <a:spcPts val="1670"/>
              </a:spcBef>
            </a:pPr>
            <a:r>
              <a:rPr sz="2400" spc="5" dirty="0">
                <a:solidFill>
                  <a:srgbClr val="FFFFFF"/>
                </a:solidFill>
                <a:latin typeface="Cambria Math"/>
                <a:cs typeface="Cambria Math"/>
              </a:rPr>
              <a:t>𝑥</a:t>
            </a:r>
            <a:r>
              <a:rPr sz="2625" spc="7" baseline="-15873" dirty="0">
                <a:solidFill>
                  <a:srgbClr val="FFFFFF"/>
                </a:solidFill>
                <a:latin typeface="Cambria Math"/>
                <a:cs typeface="Cambria Math"/>
              </a:rPr>
              <a:t>2</a:t>
            </a:r>
            <a:endParaRPr sz="2625" baseline="-15873">
              <a:latin typeface="Cambria Math"/>
              <a:cs typeface="Cambria Math"/>
            </a:endParaRPr>
          </a:p>
          <a:p>
            <a:pPr marL="240029">
              <a:lnSpc>
                <a:spcPts val="2590"/>
              </a:lnSpc>
              <a:spcBef>
                <a:spcPts val="1575"/>
              </a:spcBef>
            </a:pPr>
            <a:r>
              <a:rPr sz="2400" dirty="0">
                <a:solidFill>
                  <a:srgbClr val="FFFFFF"/>
                </a:solidFill>
                <a:latin typeface="Cambria"/>
                <a:cs typeface="Cambria"/>
              </a:rPr>
              <a:t>.</a:t>
            </a:r>
            <a:endParaRPr sz="2400">
              <a:latin typeface="Cambria"/>
              <a:cs typeface="Cambria"/>
            </a:endParaRPr>
          </a:p>
          <a:p>
            <a:pPr marL="240029">
              <a:lnSpc>
                <a:spcPts val="2305"/>
              </a:lnSpc>
            </a:pPr>
            <a:r>
              <a:rPr sz="2400" dirty="0">
                <a:solidFill>
                  <a:srgbClr val="FFFFFF"/>
                </a:solidFill>
                <a:latin typeface="Cambria"/>
                <a:cs typeface="Cambria"/>
              </a:rPr>
              <a:t>.</a:t>
            </a:r>
            <a:endParaRPr sz="2400">
              <a:latin typeface="Cambria"/>
              <a:cs typeface="Cambria"/>
            </a:endParaRPr>
          </a:p>
          <a:p>
            <a:pPr marL="240029">
              <a:lnSpc>
                <a:spcPts val="2590"/>
              </a:lnSpc>
            </a:pPr>
            <a:r>
              <a:rPr sz="2400" dirty="0">
                <a:solidFill>
                  <a:srgbClr val="FFFFFF"/>
                </a:solidFill>
                <a:latin typeface="Cambria"/>
                <a:cs typeface="Cambria"/>
              </a:rPr>
              <a:t>.</a:t>
            </a:r>
            <a:endParaRPr sz="2400">
              <a:latin typeface="Cambria"/>
              <a:cs typeface="Cambria"/>
            </a:endParaRPr>
          </a:p>
          <a:p>
            <a:pPr marL="38100">
              <a:lnSpc>
                <a:spcPct val="100000"/>
              </a:lnSpc>
              <a:spcBef>
                <a:spcPts val="1630"/>
              </a:spcBef>
            </a:pPr>
            <a:r>
              <a:rPr sz="2400" spc="65" dirty="0">
                <a:solidFill>
                  <a:srgbClr val="FFFFFF"/>
                </a:solidFill>
                <a:latin typeface="Cambria Math"/>
                <a:cs typeface="Cambria Math"/>
              </a:rPr>
              <a:t>𝑥</a:t>
            </a:r>
            <a:r>
              <a:rPr sz="2625" spc="97" baseline="-15873" dirty="0">
                <a:solidFill>
                  <a:srgbClr val="FFFFFF"/>
                </a:solidFill>
                <a:latin typeface="Cambria Math"/>
                <a:cs typeface="Cambria Math"/>
              </a:rPr>
              <a:t>𝑚</a:t>
            </a:r>
            <a:endParaRPr sz="2625" baseline="-15873">
              <a:latin typeface="Cambria Math"/>
              <a:cs typeface="Cambria Math"/>
            </a:endParaRPr>
          </a:p>
        </p:txBody>
      </p:sp>
      <p:sp>
        <p:nvSpPr>
          <p:cNvPr id="34" name="object 34"/>
          <p:cNvSpPr txBox="1"/>
          <p:nvPr/>
        </p:nvSpPr>
        <p:spPr>
          <a:xfrm>
            <a:off x="4898771" y="3461084"/>
            <a:ext cx="776605" cy="2267585"/>
          </a:xfrm>
          <a:prstGeom prst="rect">
            <a:avLst/>
          </a:prstGeom>
        </p:spPr>
        <p:txBody>
          <a:bodyPr vert="horz" wrap="square" lIns="0" tIns="62865" rIns="0" bIns="0" rtlCol="0">
            <a:spAutoFit/>
          </a:bodyPr>
          <a:lstStyle/>
          <a:p>
            <a:pPr marL="95250">
              <a:lnSpc>
                <a:spcPct val="100000"/>
              </a:lnSpc>
              <a:spcBef>
                <a:spcPts val="495"/>
              </a:spcBef>
            </a:pPr>
            <a:r>
              <a:rPr sz="4500" spc="37" baseline="11111" dirty="0">
                <a:solidFill>
                  <a:srgbClr val="FFFFFF"/>
                </a:solidFill>
                <a:latin typeface="Cambria Math"/>
                <a:cs typeface="Cambria Math"/>
              </a:rPr>
              <a:t>𝑤</a:t>
            </a:r>
            <a:r>
              <a:rPr sz="2200" spc="25" dirty="0">
                <a:solidFill>
                  <a:srgbClr val="FFFFFF"/>
                </a:solidFill>
                <a:latin typeface="Cambria Math"/>
                <a:cs typeface="Cambria Math"/>
              </a:rPr>
              <a:t>𝑘2</a:t>
            </a:r>
            <a:endParaRPr sz="2200">
              <a:latin typeface="Cambria Math"/>
              <a:cs typeface="Cambria Math"/>
            </a:endParaRPr>
          </a:p>
          <a:p>
            <a:pPr marL="177165" algn="ctr">
              <a:lnSpc>
                <a:spcPts val="2590"/>
              </a:lnSpc>
              <a:spcBef>
                <a:spcPts val="320"/>
              </a:spcBef>
            </a:pPr>
            <a:r>
              <a:rPr sz="2400" dirty="0">
                <a:solidFill>
                  <a:srgbClr val="FFFFFF"/>
                </a:solidFill>
                <a:latin typeface="Cambria"/>
                <a:cs typeface="Cambria"/>
              </a:rPr>
              <a:t>.</a:t>
            </a:r>
            <a:endParaRPr sz="2400">
              <a:latin typeface="Cambria"/>
              <a:cs typeface="Cambria"/>
            </a:endParaRPr>
          </a:p>
          <a:p>
            <a:pPr marL="177165" algn="ctr">
              <a:lnSpc>
                <a:spcPts val="2305"/>
              </a:lnSpc>
            </a:pPr>
            <a:r>
              <a:rPr sz="2400" dirty="0">
                <a:solidFill>
                  <a:srgbClr val="FFFFFF"/>
                </a:solidFill>
                <a:latin typeface="Cambria"/>
                <a:cs typeface="Cambria"/>
              </a:rPr>
              <a:t>.</a:t>
            </a:r>
            <a:endParaRPr sz="2400">
              <a:latin typeface="Cambria"/>
              <a:cs typeface="Cambria"/>
            </a:endParaRPr>
          </a:p>
          <a:p>
            <a:pPr marL="177165" algn="ctr">
              <a:lnSpc>
                <a:spcPts val="2590"/>
              </a:lnSpc>
            </a:pPr>
            <a:r>
              <a:rPr sz="2400" dirty="0">
                <a:solidFill>
                  <a:srgbClr val="FFFFFF"/>
                </a:solidFill>
                <a:latin typeface="Cambria"/>
                <a:cs typeface="Cambria"/>
              </a:rPr>
              <a:t>.</a:t>
            </a:r>
            <a:endParaRPr sz="2400">
              <a:latin typeface="Cambria"/>
              <a:cs typeface="Cambria"/>
            </a:endParaRPr>
          </a:p>
          <a:p>
            <a:pPr marL="38100">
              <a:lnSpc>
                <a:spcPct val="100000"/>
              </a:lnSpc>
              <a:spcBef>
                <a:spcPts val="2250"/>
              </a:spcBef>
            </a:pPr>
            <a:r>
              <a:rPr sz="4500" spc="112" baseline="11111" dirty="0">
                <a:solidFill>
                  <a:srgbClr val="FFFFFF"/>
                </a:solidFill>
                <a:latin typeface="Cambria Math"/>
                <a:cs typeface="Cambria Math"/>
              </a:rPr>
              <a:t>𝑤</a:t>
            </a:r>
            <a:r>
              <a:rPr sz="2200" spc="75" dirty="0">
                <a:solidFill>
                  <a:srgbClr val="FFFFFF"/>
                </a:solidFill>
                <a:latin typeface="Cambria Math"/>
                <a:cs typeface="Cambria Math"/>
              </a:rPr>
              <a:t>𝑘𝑚</a:t>
            </a:r>
            <a:endParaRPr sz="2200">
              <a:latin typeface="Cambria Math"/>
              <a:cs typeface="Cambria Math"/>
            </a:endParaRPr>
          </a:p>
        </p:txBody>
      </p:sp>
      <p:sp>
        <p:nvSpPr>
          <p:cNvPr id="35" name="object 35"/>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lang="tr-TR" dirty="0" smtClean="0"/>
              <a:t>YAPAY </a:t>
            </a:r>
            <a:r>
              <a:rPr lang="tr-TR" dirty="0"/>
              <a:t>SİNİR AĞLARI</a:t>
            </a:r>
            <a:endParaRPr spc="-25" dirty="0"/>
          </a:p>
        </p:txBody>
      </p:sp>
      <p:sp>
        <p:nvSpPr>
          <p:cNvPr id="36" name="object 3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229856" y="1598675"/>
            <a:ext cx="703580" cy="1668145"/>
            <a:chOff x="7229856" y="1598675"/>
            <a:chExt cx="703580" cy="1668145"/>
          </a:xfrm>
        </p:grpSpPr>
        <p:pic>
          <p:nvPicPr>
            <p:cNvPr id="4" name="object 4"/>
            <p:cNvPicPr/>
            <p:nvPr/>
          </p:nvPicPr>
          <p:blipFill>
            <a:blip r:embed="rId2" cstate="print"/>
            <a:stretch>
              <a:fillRect/>
            </a:stretch>
          </p:blipFill>
          <p:spPr>
            <a:xfrm>
              <a:off x="7406640" y="1606295"/>
              <a:ext cx="514350" cy="1477517"/>
            </a:xfrm>
            <a:prstGeom prst="rect">
              <a:avLst/>
            </a:prstGeom>
          </p:spPr>
        </p:pic>
        <p:pic>
          <p:nvPicPr>
            <p:cNvPr id="5" name="object 5"/>
            <p:cNvPicPr/>
            <p:nvPr/>
          </p:nvPicPr>
          <p:blipFill>
            <a:blip r:embed="rId3" cstate="print"/>
            <a:stretch>
              <a:fillRect/>
            </a:stretch>
          </p:blipFill>
          <p:spPr>
            <a:xfrm>
              <a:off x="7397496" y="1598675"/>
              <a:ext cx="496061" cy="1422653"/>
            </a:xfrm>
            <a:prstGeom prst="rect">
              <a:avLst/>
            </a:prstGeom>
          </p:spPr>
        </p:pic>
        <p:pic>
          <p:nvPicPr>
            <p:cNvPr id="6" name="object 6"/>
            <p:cNvPicPr/>
            <p:nvPr/>
          </p:nvPicPr>
          <p:blipFill>
            <a:blip r:embed="rId4" cstate="print"/>
            <a:stretch>
              <a:fillRect/>
            </a:stretch>
          </p:blipFill>
          <p:spPr>
            <a:xfrm>
              <a:off x="7769352" y="2907791"/>
              <a:ext cx="163829" cy="191262"/>
            </a:xfrm>
            <a:prstGeom prst="rect">
              <a:avLst/>
            </a:prstGeom>
          </p:spPr>
        </p:pic>
        <p:pic>
          <p:nvPicPr>
            <p:cNvPr id="7" name="object 7"/>
            <p:cNvPicPr/>
            <p:nvPr/>
          </p:nvPicPr>
          <p:blipFill>
            <a:blip r:embed="rId5" cstate="print"/>
            <a:stretch>
              <a:fillRect/>
            </a:stretch>
          </p:blipFill>
          <p:spPr>
            <a:xfrm>
              <a:off x="7237476" y="2538971"/>
              <a:ext cx="363474" cy="712482"/>
            </a:xfrm>
            <a:prstGeom prst="rect">
              <a:avLst/>
            </a:prstGeom>
          </p:spPr>
        </p:pic>
        <p:pic>
          <p:nvPicPr>
            <p:cNvPr id="8" name="object 8"/>
            <p:cNvPicPr/>
            <p:nvPr/>
          </p:nvPicPr>
          <p:blipFill>
            <a:blip r:embed="rId6" cstate="print"/>
            <a:stretch>
              <a:fillRect/>
            </a:stretch>
          </p:blipFill>
          <p:spPr>
            <a:xfrm>
              <a:off x="7229856" y="2529827"/>
              <a:ext cx="354355" cy="665238"/>
            </a:xfrm>
            <a:prstGeom prst="rect">
              <a:avLst/>
            </a:prstGeom>
          </p:spPr>
        </p:pic>
        <p:pic>
          <p:nvPicPr>
            <p:cNvPr id="9" name="object 9"/>
            <p:cNvPicPr/>
            <p:nvPr/>
          </p:nvPicPr>
          <p:blipFill>
            <a:blip r:embed="rId7" cstate="print"/>
            <a:stretch>
              <a:fillRect/>
            </a:stretch>
          </p:blipFill>
          <p:spPr>
            <a:xfrm>
              <a:off x="7455408" y="3073908"/>
              <a:ext cx="153161" cy="192786"/>
            </a:xfrm>
            <a:prstGeom prst="rect">
              <a:avLst/>
            </a:prstGeom>
          </p:spPr>
        </p:pic>
      </p:grpSp>
      <p:grpSp>
        <p:nvGrpSpPr>
          <p:cNvPr id="10" name="object 10"/>
          <p:cNvGrpSpPr/>
          <p:nvPr/>
        </p:nvGrpSpPr>
        <p:grpSpPr>
          <a:xfrm>
            <a:off x="5935979" y="1520952"/>
            <a:ext cx="595630" cy="278130"/>
            <a:chOff x="5935979" y="1520952"/>
            <a:chExt cx="595630" cy="278130"/>
          </a:xfrm>
        </p:grpSpPr>
        <p:pic>
          <p:nvPicPr>
            <p:cNvPr id="11" name="object 11"/>
            <p:cNvPicPr/>
            <p:nvPr/>
          </p:nvPicPr>
          <p:blipFill>
            <a:blip r:embed="rId8" cstate="print"/>
            <a:stretch>
              <a:fillRect/>
            </a:stretch>
          </p:blipFill>
          <p:spPr>
            <a:xfrm>
              <a:off x="5935979" y="1520952"/>
              <a:ext cx="287274" cy="200405"/>
            </a:xfrm>
            <a:prstGeom prst="rect">
              <a:avLst/>
            </a:prstGeom>
          </p:spPr>
        </p:pic>
        <p:pic>
          <p:nvPicPr>
            <p:cNvPr id="12" name="object 12"/>
            <p:cNvPicPr/>
            <p:nvPr/>
          </p:nvPicPr>
          <p:blipFill>
            <a:blip r:embed="rId9" cstate="print"/>
            <a:stretch>
              <a:fillRect/>
            </a:stretch>
          </p:blipFill>
          <p:spPr>
            <a:xfrm>
              <a:off x="6210299" y="1591056"/>
              <a:ext cx="320801" cy="208025"/>
            </a:xfrm>
            <a:prstGeom prst="rect">
              <a:avLst/>
            </a:prstGeom>
          </p:spPr>
        </p:pic>
      </p:grpSp>
      <p:grpSp>
        <p:nvGrpSpPr>
          <p:cNvPr id="13" name="object 13"/>
          <p:cNvGrpSpPr/>
          <p:nvPr/>
        </p:nvGrpSpPr>
        <p:grpSpPr>
          <a:xfrm>
            <a:off x="5935979" y="2452116"/>
            <a:ext cx="590550" cy="278130"/>
            <a:chOff x="5935979" y="2452116"/>
            <a:chExt cx="590550" cy="278130"/>
          </a:xfrm>
        </p:grpSpPr>
        <p:pic>
          <p:nvPicPr>
            <p:cNvPr id="14" name="object 14"/>
            <p:cNvPicPr/>
            <p:nvPr/>
          </p:nvPicPr>
          <p:blipFill>
            <a:blip r:embed="rId10" cstate="print"/>
            <a:stretch>
              <a:fillRect/>
            </a:stretch>
          </p:blipFill>
          <p:spPr>
            <a:xfrm>
              <a:off x="5935979" y="2452116"/>
              <a:ext cx="287274" cy="201929"/>
            </a:xfrm>
            <a:prstGeom prst="rect">
              <a:avLst/>
            </a:prstGeom>
          </p:spPr>
        </p:pic>
        <p:pic>
          <p:nvPicPr>
            <p:cNvPr id="15" name="object 15"/>
            <p:cNvPicPr/>
            <p:nvPr/>
          </p:nvPicPr>
          <p:blipFill>
            <a:blip r:embed="rId11" cstate="print"/>
            <a:stretch>
              <a:fillRect/>
            </a:stretch>
          </p:blipFill>
          <p:spPr>
            <a:xfrm>
              <a:off x="6210299" y="2522220"/>
              <a:ext cx="316229" cy="208025"/>
            </a:xfrm>
            <a:prstGeom prst="rect">
              <a:avLst/>
            </a:prstGeom>
          </p:spPr>
        </p:pic>
      </p:grpSp>
      <p:grpSp>
        <p:nvGrpSpPr>
          <p:cNvPr id="16" name="object 16"/>
          <p:cNvGrpSpPr/>
          <p:nvPr/>
        </p:nvGrpSpPr>
        <p:grpSpPr>
          <a:xfrm>
            <a:off x="5940552" y="3409188"/>
            <a:ext cx="586105" cy="280035"/>
            <a:chOff x="5940552" y="3409188"/>
            <a:chExt cx="586105" cy="280035"/>
          </a:xfrm>
        </p:grpSpPr>
        <p:pic>
          <p:nvPicPr>
            <p:cNvPr id="17" name="object 17"/>
            <p:cNvPicPr/>
            <p:nvPr/>
          </p:nvPicPr>
          <p:blipFill>
            <a:blip r:embed="rId12" cstate="print"/>
            <a:stretch>
              <a:fillRect/>
            </a:stretch>
          </p:blipFill>
          <p:spPr>
            <a:xfrm>
              <a:off x="5940552" y="3409188"/>
              <a:ext cx="287274" cy="201930"/>
            </a:xfrm>
            <a:prstGeom prst="rect">
              <a:avLst/>
            </a:prstGeom>
          </p:spPr>
        </p:pic>
        <p:pic>
          <p:nvPicPr>
            <p:cNvPr id="18" name="object 18"/>
            <p:cNvPicPr/>
            <p:nvPr/>
          </p:nvPicPr>
          <p:blipFill>
            <a:blip r:embed="rId13" cstate="print"/>
            <a:stretch>
              <a:fillRect/>
            </a:stretch>
          </p:blipFill>
          <p:spPr>
            <a:xfrm>
              <a:off x="6214872" y="3479292"/>
              <a:ext cx="311657" cy="209549"/>
            </a:xfrm>
            <a:prstGeom prst="rect">
              <a:avLst/>
            </a:prstGeom>
          </p:spPr>
        </p:pic>
      </p:grpSp>
      <p:grpSp>
        <p:nvGrpSpPr>
          <p:cNvPr id="19" name="object 19"/>
          <p:cNvGrpSpPr/>
          <p:nvPr/>
        </p:nvGrpSpPr>
        <p:grpSpPr>
          <a:xfrm>
            <a:off x="6701028" y="3415284"/>
            <a:ext cx="796290" cy="171450"/>
            <a:chOff x="6701028" y="3415284"/>
            <a:chExt cx="796290" cy="171450"/>
          </a:xfrm>
        </p:grpSpPr>
        <p:pic>
          <p:nvPicPr>
            <p:cNvPr id="20" name="object 20"/>
            <p:cNvPicPr/>
            <p:nvPr/>
          </p:nvPicPr>
          <p:blipFill>
            <a:blip r:embed="rId14" cstate="print"/>
            <a:stretch>
              <a:fillRect/>
            </a:stretch>
          </p:blipFill>
          <p:spPr>
            <a:xfrm>
              <a:off x="6701028" y="3433572"/>
              <a:ext cx="781050" cy="133350"/>
            </a:xfrm>
            <a:prstGeom prst="rect">
              <a:avLst/>
            </a:prstGeom>
          </p:spPr>
        </p:pic>
        <p:pic>
          <p:nvPicPr>
            <p:cNvPr id="21" name="object 21"/>
            <p:cNvPicPr/>
            <p:nvPr/>
          </p:nvPicPr>
          <p:blipFill>
            <a:blip r:embed="rId15" cstate="print"/>
            <a:stretch>
              <a:fillRect/>
            </a:stretch>
          </p:blipFill>
          <p:spPr>
            <a:xfrm>
              <a:off x="7325868" y="3415284"/>
              <a:ext cx="171450" cy="171450"/>
            </a:xfrm>
            <a:prstGeom prst="rect">
              <a:avLst/>
            </a:prstGeom>
          </p:spPr>
        </p:pic>
      </p:grpSp>
      <p:pic>
        <p:nvPicPr>
          <p:cNvPr id="22" name="object 22"/>
          <p:cNvPicPr/>
          <p:nvPr/>
        </p:nvPicPr>
        <p:blipFill>
          <a:blip r:embed="rId16" cstate="print"/>
          <a:stretch>
            <a:fillRect/>
          </a:stretch>
        </p:blipFill>
        <p:spPr>
          <a:xfrm>
            <a:off x="6697980" y="1600200"/>
            <a:ext cx="733805" cy="25146"/>
          </a:xfrm>
          <a:prstGeom prst="rect">
            <a:avLst/>
          </a:prstGeom>
        </p:spPr>
      </p:pic>
      <p:pic>
        <p:nvPicPr>
          <p:cNvPr id="23" name="object 23"/>
          <p:cNvPicPr/>
          <p:nvPr/>
        </p:nvPicPr>
        <p:blipFill>
          <a:blip r:embed="rId17" cstate="print"/>
          <a:stretch>
            <a:fillRect/>
          </a:stretch>
        </p:blipFill>
        <p:spPr>
          <a:xfrm>
            <a:off x="6693407" y="2532888"/>
            <a:ext cx="570738" cy="26670"/>
          </a:xfrm>
          <a:prstGeom prst="rect">
            <a:avLst/>
          </a:prstGeom>
        </p:spPr>
      </p:pic>
      <p:grpSp>
        <p:nvGrpSpPr>
          <p:cNvPr id="24" name="object 24"/>
          <p:cNvGrpSpPr/>
          <p:nvPr/>
        </p:nvGrpSpPr>
        <p:grpSpPr>
          <a:xfrm>
            <a:off x="5884164" y="5143500"/>
            <a:ext cx="708025" cy="278130"/>
            <a:chOff x="5884164" y="5143500"/>
            <a:chExt cx="708025" cy="278130"/>
          </a:xfrm>
        </p:grpSpPr>
        <p:pic>
          <p:nvPicPr>
            <p:cNvPr id="25" name="object 25"/>
            <p:cNvPicPr/>
            <p:nvPr/>
          </p:nvPicPr>
          <p:blipFill>
            <a:blip r:embed="rId18" cstate="print"/>
            <a:stretch>
              <a:fillRect/>
            </a:stretch>
          </p:blipFill>
          <p:spPr>
            <a:xfrm>
              <a:off x="5884164" y="5143500"/>
              <a:ext cx="285750" cy="200406"/>
            </a:xfrm>
            <a:prstGeom prst="rect">
              <a:avLst/>
            </a:prstGeom>
          </p:spPr>
        </p:pic>
        <p:pic>
          <p:nvPicPr>
            <p:cNvPr id="26" name="object 26"/>
            <p:cNvPicPr/>
            <p:nvPr/>
          </p:nvPicPr>
          <p:blipFill>
            <a:blip r:embed="rId19" cstate="print"/>
            <a:stretch>
              <a:fillRect/>
            </a:stretch>
          </p:blipFill>
          <p:spPr>
            <a:xfrm>
              <a:off x="6158484" y="5213603"/>
              <a:ext cx="433578" cy="208025"/>
            </a:xfrm>
            <a:prstGeom prst="rect">
              <a:avLst/>
            </a:prstGeom>
          </p:spPr>
        </p:pic>
      </p:grpSp>
      <p:grpSp>
        <p:nvGrpSpPr>
          <p:cNvPr id="27" name="object 27"/>
          <p:cNvGrpSpPr/>
          <p:nvPr/>
        </p:nvGrpSpPr>
        <p:grpSpPr>
          <a:xfrm>
            <a:off x="6693407" y="3899915"/>
            <a:ext cx="1235710" cy="1351280"/>
            <a:chOff x="6693407" y="3899915"/>
            <a:chExt cx="1235710" cy="1351280"/>
          </a:xfrm>
        </p:grpSpPr>
        <p:pic>
          <p:nvPicPr>
            <p:cNvPr id="28" name="object 28"/>
            <p:cNvPicPr/>
            <p:nvPr/>
          </p:nvPicPr>
          <p:blipFill>
            <a:blip r:embed="rId20" cstate="print"/>
            <a:stretch>
              <a:fillRect/>
            </a:stretch>
          </p:blipFill>
          <p:spPr>
            <a:xfrm>
              <a:off x="7403591" y="3913631"/>
              <a:ext cx="514375" cy="1326641"/>
            </a:xfrm>
            <a:prstGeom prst="rect">
              <a:avLst/>
            </a:prstGeom>
          </p:spPr>
        </p:pic>
        <p:pic>
          <p:nvPicPr>
            <p:cNvPr id="29" name="object 29"/>
            <p:cNvPicPr/>
            <p:nvPr/>
          </p:nvPicPr>
          <p:blipFill>
            <a:blip r:embed="rId21" cstate="print"/>
            <a:stretch>
              <a:fillRect/>
            </a:stretch>
          </p:blipFill>
          <p:spPr>
            <a:xfrm>
              <a:off x="7394447" y="3973067"/>
              <a:ext cx="497598" cy="1276350"/>
            </a:xfrm>
            <a:prstGeom prst="rect">
              <a:avLst/>
            </a:prstGeom>
          </p:spPr>
        </p:pic>
        <p:pic>
          <p:nvPicPr>
            <p:cNvPr id="30" name="object 30"/>
            <p:cNvPicPr/>
            <p:nvPr/>
          </p:nvPicPr>
          <p:blipFill>
            <a:blip r:embed="rId22" cstate="print"/>
            <a:stretch>
              <a:fillRect/>
            </a:stretch>
          </p:blipFill>
          <p:spPr>
            <a:xfrm>
              <a:off x="7767827" y="3899915"/>
              <a:ext cx="160781" cy="189737"/>
            </a:xfrm>
            <a:prstGeom prst="rect">
              <a:avLst/>
            </a:prstGeom>
          </p:spPr>
        </p:pic>
        <p:pic>
          <p:nvPicPr>
            <p:cNvPr id="31" name="object 31"/>
            <p:cNvPicPr/>
            <p:nvPr/>
          </p:nvPicPr>
          <p:blipFill>
            <a:blip r:embed="rId23" cstate="print"/>
            <a:stretch>
              <a:fillRect/>
            </a:stretch>
          </p:blipFill>
          <p:spPr>
            <a:xfrm>
              <a:off x="6693407" y="5224271"/>
              <a:ext cx="733805" cy="26670"/>
            </a:xfrm>
            <a:prstGeom prst="rect">
              <a:avLst/>
            </a:prstGeom>
          </p:spPr>
        </p:pic>
      </p:grpSp>
      <p:grpSp>
        <p:nvGrpSpPr>
          <p:cNvPr id="32" name="object 32"/>
          <p:cNvGrpSpPr/>
          <p:nvPr/>
        </p:nvGrpSpPr>
        <p:grpSpPr>
          <a:xfrm>
            <a:off x="8308847" y="3230854"/>
            <a:ext cx="2558415" cy="572770"/>
            <a:chOff x="8308847" y="3230854"/>
            <a:chExt cx="2558415" cy="572770"/>
          </a:xfrm>
        </p:grpSpPr>
        <p:pic>
          <p:nvPicPr>
            <p:cNvPr id="33" name="object 33"/>
            <p:cNvPicPr/>
            <p:nvPr/>
          </p:nvPicPr>
          <p:blipFill>
            <a:blip r:embed="rId24" cstate="print"/>
            <a:stretch>
              <a:fillRect/>
            </a:stretch>
          </p:blipFill>
          <p:spPr>
            <a:xfrm>
              <a:off x="8308847" y="3456431"/>
              <a:ext cx="782574" cy="133350"/>
            </a:xfrm>
            <a:prstGeom prst="rect">
              <a:avLst/>
            </a:prstGeom>
          </p:spPr>
        </p:pic>
        <p:pic>
          <p:nvPicPr>
            <p:cNvPr id="34" name="object 34"/>
            <p:cNvPicPr/>
            <p:nvPr/>
          </p:nvPicPr>
          <p:blipFill>
            <a:blip r:embed="rId25" cstate="print"/>
            <a:stretch>
              <a:fillRect/>
            </a:stretch>
          </p:blipFill>
          <p:spPr>
            <a:xfrm>
              <a:off x="8933687" y="3436619"/>
              <a:ext cx="171450" cy="171449"/>
            </a:xfrm>
            <a:prstGeom prst="rect">
              <a:avLst/>
            </a:prstGeom>
          </p:spPr>
        </p:pic>
        <p:pic>
          <p:nvPicPr>
            <p:cNvPr id="35" name="object 35"/>
            <p:cNvPicPr/>
            <p:nvPr/>
          </p:nvPicPr>
          <p:blipFill>
            <a:blip r:embed="rId26" cstate="print"/>
            <a:stretch>
              <a:fillRect/>
            </a:stretch>
          </p:blipFill>
          <p:spPr>
            <a:xfrm>
              <a:off x="9076943" y="3230854"/>
              <a:ext cx="1011174" cy="572287"/>
            </a:xfrm>
            <a:prstGeom prst="rect">
              <a:avLst/>
            </a:prstGeom>
          </p:spPr>
        </p:pic>
        <p:pic>
          <p:nvPicPr>
            <p:cNvPr id="36" name="object 36"/>
            <p:cNvPicPr/>
            <p:nvPr/>
          </p:nvPicPr>
          <p:blipFill>
            <a:blip r:embed="rId27" cstate="print"/>
            <a:stretch>
              <a:fillRect/>
            </a:stretch>
          </p:blipFill>
          <p:spPr>
            <a:xfrm>
              <a:off x="10069067" y="3439667"/>
              <a:ext cx="784098" cy="134874"/>
            </a:xfrm>
            <a:prstGeom prst="rect">
              <a:avLst/>
            </a:prstGeom>
          </p:spPr>
        </p:pic>
        <p:pic>
          <p:nvPicPr>
            <p:cNvPr id="37" name="object 37"/>
            <p:cNvPicPr/>
            <p:nvPr/>
          </p:nvPicPr>
          <p:blipFill>
            <a:blip r:embed="rId28" cstate="print"/>
            <a:stretch>
              <a:fillRect/>
            </a:stretch>
          </p:blipFill>
          <p:spPr>
            <a:xfrm>
              <a:off x="10693907" y="3421379"/>
              <a:ext cx="172974" cy="171450"/>
            </a:xfrm>
            <a:prstGeom prst="rect">
              <a:avLst/>
            </a:prstGeom>
          </p:spPr>
        </p:pic>
      </p:grpSp>
      <p:grpSp>
        <p:nvGrpSpPr>
          <p:cNvPr id="38" name="object 38"/>
          <p:cNvGrpSpPr/>
          <p:nvPr/>
        </p:nvGrpSpPr>
        <p:grpSpPr>
          <a:xfrm>
            <a:off x="5087111" y="1165860"/>
            <a:ext cx="1637664" cy="862330"/>
            <a:chOff x="5087111" y="1165860"/>
            <a:chExt cx="1637664" cy="862330"/>
          </a:xfrm>
        </p:grpSpPr>
        <p:pic>
          <p:nvPicPr>
            <p:cNvPr id="39" name="object 39"/>
            <p:cNvPicPr/>
            <p:nvPr/>
          </p:nvPicPr>
          <p:blipFill>
            <a:blip r:embed="rId29" cstate="print"/>
            <a:stretch>
              <a:fillRect/>
            </a:stretch>
          </p:blipFill>
          <p:spPr>
            <a:xfrm>
              <a:off x="5087111" y="1534668"/>
              <a:ext cx="782574" cy="134874"/>
            </a:xfrm>
            <a:prstGeom prst="rect">
              <a:avLst/>
            </a:prstGeom>
          </p:spPr>
        </p:pic>
        <p:pic>
          <p:nvPicPr>
            <p:cNvPr id="40" name="object 40"/>
            <p:cNvPicPr/>
            <p:nvPr/>
          </p:nvPicPr>
          <p:blipFill>
            <a:blip r:embed="rId30" cstate="print"/>
            <a:stretch>
              <a:fillRect/>
            </a:stretch>
          </p:blipFill>
          <p:spPr>
            <a:xfrm>
              <a:off x="5710427" y="1516380"/>
              <a:ext cx="172974" cy="171450"/>
            </a:xfrm>
            <a:prstGeom prst="rect">
              <a:avLst/>
            </a:prstGeom>
          </p:spPr>
        </p:pic>
        <p:pic>
          <p:nvPicPr>
            <p:cNvPr id="41" name="object 41"/>
            <p:cNvPicPr/>
            <p:nvPr/>
          </p:nvPicPr>
          <p:blipFill>
            <a:blip r:embed="rId31" cstate="print"/>
            <a:stretch>
              <a:fillRect/>
            </a:stretch>
          </p:blipFill>
          <p:spPr>
            <a:xfrm>
              <a:off x="5859779" y="1165860"/>
              <a:ext cx="864882" cy="861822"/>
            </a:xfrm>
            <a:prstGeom prst="rect">
              <a:avLst/>
            </a:prstGeom>
          </p:spPr>
        </p:pic>
      </p:grpSp>
      <p:grpSp>
        <p:nvGrpSpPr>
          <p:cNvPr id="42" name="object 42"/>
          <p:cNvGrpSpPr/>
          <p:nvPr/>
        </p:nvGrpSpPr>
        <p:grpSpPr>
          <a:xfrm>
            <a:off x="7243571" y="990600"/>
            <a:ext cx="1489075" cy="432434"/>
            <a:chOff x="7243571" y="990600"/>
            <a:chExt cx="1489075" cy="432434"/>
          </a:xfrm>
        </p:grpSpPr>
        <p:pic>
          <p:nvPicPr>
            <p:cNvPr id="43" name="object 43"/>
            <p:cNvPicPr/>
            <p:nvPr/>
          </p:nvPicPr>
          <p:blipFill>
            <a:blip r:embed="rId32" cstate="print"/>
            <a:stretch>
              <a:fillRect/>
            </a:stretch>
          </p:blipFill>
          <p:spPr>
            <a:xfrm>
              <a:off x="7296911" y="1258824"/>
              <a:ext cx="233933" cy="163829"/>
            </a:xfrm>
            <a:prstGeom prst="rect">
              <a:avLst/>
            </a:prstGeom>
          </p:spPr>
        </p:pic>
        <p:pic>
          <p:nvPicPr>
            <p:cNvPr id="44" name="object 44"/>
            <p:cNvPicPr/>
            <p:nvPr/>
          </p:nvPicPr>
          <p:blipFill>
            <a:blip r:embed="rId33" cstate="print"/>
            <a:stretch>
              <a:fillRect/>
            </a:stretch>
          </p:blipFill>
          <p:spPr>
            <a:xfrm>
              <a:off x="7903463" y="1280159"/>
              <a:ext cx="189738" cy="87629"/>
            </a:xfrm>
            <a:prstGeom prst="rect">
              <a:avLst/>
            </a:prstGeom>
          </p:spPr>
        </p:pic>
        <p:pic>
          <p:nvPicPr>
            <p:cNvPr id="45" name="object 45"/>
            <p:cNvPicPr/>
            <p:nvPr/>
          </p:nvPicPr>
          <p:blipFill>
            <a:blip r:embed="rId34" cstate="print"/>
            <a:stretch>
              <a:fillRect/>
            </a:stretch>
          </p:blipFill>
          <p:spPr>
            <a:xfrm>
              <a:off x="8199119" y="1187195"/>
              <a:ext cx="156209" cy="235458"/>
            </a:xfrm>
            <a:prstGeom prst="rect">
              <a:avLst/>
            </a:prstGeom>
          </p:spPr>
        </p:pic>
        <p:sp>
          <p:nvSpPr>
            <p:cNvPr id="46" name="object 46"/>
            <p:cNvSpPr/>
            <p:nvPr/>
          </p:nvSpPr>
          <p:spPr>
            <a:xfrm>
              <a:off x="7243571" y="990600"/>
              <a:ext cx="1489075" cy="431800"/>
            </a:xfrm>
            <a:custGeom>
              <a:avLst/>
              <a:gdLst/>
              <a:ahLst/>
              <a:cxnLst/>
              <a:rect l="l" t="t" r="r" b="b"/>
              <a:pathLst>
                <a:path w="1489075" h="431800">
                  <a:moveTo>
                    <a:pt x="1488948" y="0"/>
                  </a:moveTo>
                  <a:lnTo>
                    <a:pt x="0" y="0"/>
                  </a:lnTo>
                  <a:lnTo>
                    <a:pt x="0" y="431291"/>
                  </a:lnTo>
                  <a:lnTo>
                    <a:pt x="1488948" y="431291"/>
                  </a:lnTo>
                  <a:lnTo>
                    <a:pt x="1488948" y="0"/>
                  </a:lnTo>
                  <a:close/>
                </a:path>
              </a:pathLst>
            </a:custGeom>
            <a:solidFill>
              <a:srgbClr val="000000"/>
            </a:solidFill>
          </p:spPr>
          <p:txBody>
            <a:bodyPr wrap="square" lIns="0" tIns="0" rIns="0" bIns="0" rtlCol="0"/>
            <a:lstStyle/>
            <a:p>
              <a:endParaRPr/>
            </a:p>
          </p:txBody>
        </p:sp>
      </p:grpSp>
      <p:grpSp>
        <p:nvGrpSpPr>
          <p:cNvPr id="47" name="object 47"/>
          <p:cNvGrpSpPr/>
          <p:nvPr/>
        </p:nvGrpSpPr>
        <p:grpSpPr>
          <a:xfrm>
            <a:off x="7603235" y="1499616"/>
            <a:ext cx="1330960" cy="523240"/>
            <a:chOff x="7603235" y="1499616"/>
            <a:chExt cx="1330960" cy="523240"/>
          </a:xfrm>
        </p:grpSpPr>
        <p:pic>
          <p:nvPicPr>
            <p:cNvPr id="48" name="object 48"/>
            <p:cNvPicPr/>
            <p:nvPr/>
          </p:nvPicPr>
          <p:blipFill>
            <a:blip r:embed="rId35" cstate="print"/>
            <a:stretch>
              <a:fillRect/>
            </a:stretch>
          </p:blipFill>
          <p:spPr>
            <a:xfrm>
              <a:off x="7603235" y="1513332"/>
              <a:ext cx="115061" cy="304038"/>
            </a:xfrm>
            <a:prstGeom prst="rect">
              <a:avLst/>
            </a:prstGeom>
          </p:spPr>
        </p:pic>
        <p:pic>
          <p:nvPicPr>
            <p:cNvPr id="49" name="object 49"/>
            <p:cNvPicPr/>
            <p:nvPr/>
          </p:nvPicPr>
          <p:blipFill>
            <a:blip r:embed="rId36" cstate="print"/>
            <a:stretch>
              <a:fillRect/>
            </a:stretch>
          </p:blipFill>
          <p:spPr>
            <a:xfrm>
              <a:off x="7716011" y="1516316"/>
              <a:ext cx="569226" cy="233997"/>
            </a:xfrm>
            <a:prstGeom prst="rect">
              <a:avLst/>
            </a:prstGeom>
          </p:spPr>
        </p:pic>
        <p:pic>
          <p:nvPicPr>
            <p:cNvPr id="50" name="object 50"/>
            <p:cNvPicPr/>
            <p:nvPr/>
          </p:nvPicPr>
          <p:blipFill>
            <a:blip r:embed="rId37" cstate="print"/>
            <a:stretch>
              <a:fillRect/>
            </a:stretch>
          </p:blipFill>
          <p:spPr>
            <a:xfrm>
              <a:off x="8289035" y="1513332"/>
              <a:ext cx="115061" cy="304038"/>
            </a:xfrm>
            <a:prstGeom prst="rect">
              <a:avLst/>
            </a:prstGeom>
          </p:spPr>
        </p:pic>
        <p:sp>
          <p:nvSpPr>
            <p:cNvPr id="51" name="object 51"/>
            <p:cNvSpPr/>
            <p:nvPr/>
          </p:nvSpPr>
          <p:spPr>
            <a:xfrm>
              <a:off x="7697723" y="1499616"/>
              <a:ext cx="1236345" cy="523240"/>
            </a:xfrm>
            <a:custGeom>
              <a:avLst/>
              <a:gdLst/>
              <a:ahLst/>
              <a:cxnLst/>
              <a:rect l="l" t="t" r="r" b="b"/>
              <a:pathLst>
                <a:path w="1236345" h="523239">
                  <a:moveTo>
                    <a:pt x="1235964" y="0"/>
                  </a:moveTo>
                  <a:lnTo>
                    <a:pt x="0" y="0"/>
                  </a:lnTo>
                  <a:lnTo>
                    <a:pt x="0" y="522731"/>
                  </a:lnTo>
                  <a:lnTo>
                    <a:pt x="1235964" y="522731"/>
                  </a:lnTo>
                  <a:lnTo>
                    <a:pt x="1235964" y="0"/>
                  </a:lnTo>
                  <a:close/>
                </a:path>
              </a:pathLst>
            </a:custGeom>
            <a:solidFill>
              <a:srgbClr val="000000"/>
            </a:solidFill>
          </p:spPr>
          <p:txBody>
            <a:bodyPr wrap="square" lIns="0" tIns="0" rIns="0" bIns="0" rtlCol="0"/>
            <a:lstStyle/>
            <a:p>
              <a:endParaRPr/>
            </a:p>
          </p:txBody>
        </p:sp>
      </p:grpSp>
      <p:sp>
        <p:nvSpPr>
          <p:cNvPr id="52" name="object 52"/>
          <p:cNvSpPr txBox="1"/>
          <p:nvPr/>
        </p:nvSpPr>
        <p:spPr>
          <a:xfrm>
            <a:off x="5167376" y="5772708"/>
            <a:ext cx="2219960" cy="757555"/>
          </a:xfrm>
          <a:prstGeom prst="rect">
            <a:avLst/>
          </a:prstGeom>
        </p:spPr>
        <p:txBody>
          <a:bodyPr vert="horz" wrap="square" lIns="0" tIns="12700" rIns="0" bIns="0" rtlCol="0">
            <a:spAutoFit/>
          </a:bodyPr>
          <a:lstStyle/>
          <a:p>
            <a:pPr marL="64135" marR="5080" indent="-52069">
              <a:lnSpc>
                <a:spcPct val="100000"/>
              </a:lnSpc>
              <a:spcBef>
                <a:spcPts val="100"/>
              </a:spcBef>
            </a:pPr>
            <a:r>
              <a:rPr sz="2400" spc="-10" dirty="0">
                <a:solidFill>
                  <a:srgbClr val="FFFFFF"/>
                </a:solidFill>
                <a:latin typeface="Cambria"/>
                <a:cs typeface="Cambria"/>
              </a:rPr>
              <a:t>Synaptic</a:t>
            </a:r>
            <a:r>
              <a:rPr sz="2400" spc="-60" dirty="0">
                <a:solidFill>
                  <a:srgbClr val="FFFFFF"/>
                </a:solidFill>
                <a:latin typeface="Cambria"/>
                <a:cs typeface="Cambria"/>
              </a:rPr>
              <a:t> </a:t>
            </a:r>
            <a:r>
              <a:rPr sz="2400" spc="-10" dirty="0">
                <a:solidFill>
                  <a:srgbClr val="FFFFFF"/>
                </a:solidFill>
                <a:latin typeface="Cambria"/>
                <a:cs typeface="Cambria"/>
              </a:rPr>
              <a:t>weights </a:t>
            </a:r>
            <a:r>
              <a:rPr sz="2400" spc="-509" dirty="0">
                <a:solidFill>
                  <a:srgbClr val="FFFFFF"/>
                </a:solidFill>
                <a:latin typeface="Cambria"/>
                <a:cs typeface="Cambria"/>
              </a:rPr>
              <a:t> </a:t>
            </a:r>
            <a:r>
              <a:rPr sz="2400" dirty="0">
                <a:solidFill>
                  <a:srgbClr val="FFFFFF"/>
                </a:solidFill>
                <a:latin typeface="Cambria"/>
                <a:cs typeface="Cambria"/>
              </a:rPr>
              <a:t>(including</a:t>
            </a:r>
            <a:r>
              <a:rPr sz="2400" spc="-50" dirty="0">
                <a:solidFill>
                  <a:srgbClr val="FFFFFF"/>
                </a:solidFill>
                <a:latin typeface="Cambria"/>
                <a:cs typeface="Cambria"/>
              </a:rPr>
              <a:t> </a:t>
            </a:r>
            <a:r>
              <a:rPr sz="2400" spc="-5" dirty="0">
                <a:solidFill>
                  <a:srgbClr val="FFFFFF"/>
                </a:solidFill>
                <a:latin typeface="Cambria"/>
                <a:cs typeface="Cambria"/>
              </a:rPr>
              <a:t>bias)</a:t>
            </a:r>
            <a:endParaRPr sz="2400">
              <a:latin typeface="Cambria"/>
              <a:cs typeface="Cambria"/>
            </a:endParaRPr>
          </a:p>
        </p:txBody>
      </p:sp>
      <p:grpSp>
        <p:nvGrpSpPr>
          <p:cNvPr id="53" name="object 53"/>
          <p:cNvGrpSpPr/>
          <p:nvPr/>
        </p:nvGrpSpPr>
        <p:grpSpPr>
          <a:xfrm>
            <a:off x="3680459" y="2197607"/>
            <a:ext cx="2203450" cy="3294379"/>
            <a:chOff x="3680459" y="2197607"/>
            <a:chExt cx="2203450" cy="3294379"/>
          </a:xfrm>
        </p:grpSpPr>
        <p:pic>
          <p:nvPicPr>
            <p:cNvPr id="54" name="object 54"/>
            <p:cNvPicPr/>
            <p:nvPr/>
          </p:nvPicPr>
          <p:blipFill>
            <a:blip r:embed="rId38" cstate="print"/>
            <a:stretch>
              <a:fillRect/>
            </a:stretch>
          </p:blipFill>
          <p:spPr>
            <a:xfrm>
              <a:off x="5052059" y="2485643"/>
              <a:ext cx="781049" cy="134874"/>
            </a:xfrm>
            <a:prstGeom prst="rect">
              <a:avLst/>
            </a:prstGeom>
          </p:spPr>
        </p:pic>
        <p:pic>
          <p:nvPicPr>
            <p:cNvPr id="55" name="object 55"/>
            <p:cNvPicPr/>
            <p:nvPr/>
          </p:nvPicPr>
          <p:blipFill>
            <a:blip r:embed="rId39" cstate="print"/>
            <a:stretch>
              <a:fillRect/>
            </a:stretch>
          </p:blipFill>
          <p:spPr>
            <a:xfrm>
              <a:off x="5676899" y="2467355"/>
              <a:ext cx="169925" cy="171450"/>
            </a:xfrm>
            <a:prstGeom prst="rect">
              <a:avLst/>
            </a:prstGeom>
          </p:spPr>
        </p:pic>
        <p:pic>
          <p:nvPicPr>
            <p:cNvPr id="56" name="object 56"/>
            <p:cNvPicPr/>
            <p:nvPr/>
          </p:nvPicPr>
          <p:blipFill>
            <a:blip r:embed="rId40" cstate="print"/>
            <a:stretch>
              <a:fillRect/>
            </a:stretch>
          </p:blipFill>
          <p:spPr>
            <a:xfrm>
              <a:off x="4619243" y="5058155"/>
              <a:ext cx="172974" cy="166878"/>
            </a:xfrm>
            <a:prstGeom prst="rect">
              <a:avLst/>
            </a:prstGeom>
          </p:spPr>
        </p:pic>
        <p:pic>
          <p:nvPicPr>
            <p:cNvPr id="57" name="object 57"/>
            <p:cNvPicPr/>
            <p:nvPr/>
          </p:nvPicPr>
          <p:blipFill>
            <a:blip r:embed="rId41" cstate="print"/>
            <a:stretch>
              <a:fillRect/>
            </a:stretch>
          </p:blipFill>
          <p:spPr>
            <a:xfrm>
              <a:off x="4762499" y="5154167"/>
              <a:ext cx="223265" cy="133350"/>
            </a:xfrm>
            <a:prstGeom prst="rect">
              <a:avLst/>
            </a:prstGeom>
          </p:spPr>
        </p:pic>
        <p:pic>
          <p:nvPicPr>
            <p:cNvPr id="58" name="object 58"/>
            <p:cNvPicPr/>
            <p:nvPr/>
          </p:nvPicPr>
          <p:blipFill>
            <a:blip r:embed="rId42" cstate="print"/>
            <a:stretch>
              <a:fillRect/>
            </a:stretch>
          </p:blipFill>
          <p:spPr>
            <a:xfrm>
              <a:off x="4689347" y="3332987"/>
              <a:ext cx="174498" cy="166877"/>
            </a:xfrm>
            <a:prstGeom prst="rect">
              <a:avLst/>
            </a:prstGeom>
          </p:spPr>
        </p:pic>
        <p:pic>
          <p:nvPicPr>
            <p:cNvPr id="59" name="object 59"/>
            <p:cNvPicPr/>
            <p:nvPr/>
          </p:nvPicPr>
          <p:blipFill>
            <a:blip r:embed="rId43" cstate="print"/>
            <a:stretch>
              <a:fillRect/>
            </a:stretch>
          </p:blipFill>
          <p:spPr>
            <a:xfrm>
              <a:off x="4860035" y="3400044"/>
              <a:ext cx="113537" cy="159258"/>
            </a:xfrm>
            <a:prstGeom prst="rect">
              <a:avLst/>
            </a:prstGeom>
          </p:spPr>
        </p:pic>
        <p:pic>
          <p:nvPicPr>
            <p:cNvPr id="60" name="object 60"/>
            <p:cNvPicPr/>
            <p:nvPr/>
          </p:nvPicPr>
          <p:blipFill>
            <a:blip r:embed="rId44" cstate="print"/>
            <a:stretch>
              <a:fillRect/>
            </a:stretch>
          </p:blipFill>
          <p:spPr>
            <a:xfrm>
              <a:off x="4632959" y="2337815"/>
              <a:ext cx="176022" cy="166877"/>
            </a:xfrm>
            <a:prstGeom prst="rect">
              <a:avLst/>
            </a:prstGeom>
          </p:spPr>
        </p:pic>
        <p:pic>
          <p:nvPicPr>
            <p:cNvPr id="61" name="object 61"/>
            <p:cNvPicPr/>
            <p:nvPr/>
          </p:nvPicPr>
          <p:blipFill>
            <a:blip r:embed="rId45" cstate="print"/>
            <a:stretch>
              <a:fillRect/>
            </a:stretch>
          </p:blipFill>
          <p:spPr>
            <a:xfrm>
              <a:off x="4799075" y="2404871"/>
              <a:ext cx="113537" cy="159258"/>
            </a:xfrm>
            <a:prstGeom prst="rect">
              <a:avLst/>
            </a:prstGeom>
          </p:spPr>
        </p:pic>
        <p:pic>
          <p:nvPicPr>
            <p:cNvPr id="62" name="object 62"/>
            <p:cNvPicPr/>
            <p:nvPr/>
          </p:nvPicPr>
          <p:blipFill>
            <a:blip r:embed="rId46" cstate="print"/>
            <a:stretch>
              <a:fillRect/>
            </a:stretch>
          </p:blipFill>
          <p:spPr>
            <a:xfrm>
              <a:off x="3680459" y="2197607"/>
              <a:ext cx="965453" cy="3294126"/>
            </a:xfrm>
            <a:prstGeom prst="rect">
              <a:avLst/>
            </a:prstGeom>
          </p:spPr>
        </p:pic>
        <p:pic>
          <p:nvPicPr>
            <p:cNvPr id="63" name="object 63"/>
            <p:cNvPicPr/>
            <p:nvPr/>
          </p:nvPicPr>
          <p:blipFill>
            <a:blip r:embed="rId47" cstate="print"/>
            <a:stretch>
              <a:fillRect/>
            </a:stretch>
          </p:blipFill>
          <p:spPr>
            <a:xfrm>
              <a:off x="5087111" y="3395472"/>
              <a:ext cx="782574" cy="133350"/>
            </a:xfrm>
            <a:prstGeom prst="rect">
              <a:avLst/>
            </a:prstGeom>
          </p:spPr>
        </p:pic>
        <p:pic>
          <p:nvPicPr>
            <p:cNvPr id="64" name="object 64"/>
            <p:cNvPicPr/>
            <p:nvPr/>
          </p:nvPicPr>
          <p:blipFill>
            <a:blip r:embed="rId48" cstate="print"/>
            <a:stretch>
              <a:fillRect/>
            </a:stretch>
          </p:blipFill>
          <p:spPr>
            <a:xfrm>
              <a:off x="5710427" y="3377183"/>
              <a:ext cx="172974" cy="171450"/>
            </a:xfrm>
            <a:prstGeom prst="rect">
              <a:avLst/>
            </a:prstGeom>
          </p:spPr>
        </p:pic>
        <p:pic>
          <p:nvPicPr>
            <p:cNvPr id="65" name="object 65"/>
            <p:cNvPicPr/>
            <p:nvPr/>
          </p:nvPicPr>
          <p:blipFill>
            <a:blip r:embed="rId47" cstate="print"/>
            <a:stretch>
              <a:fillRect/>
            </a:stretch>
          </p:blipFill>
          <p:spPr>
            <a:xfrm>
              <a:off x="5087111" y="5172455"/>
              <a:ext cx="782574" cy="133350"/>
            </a:xfrm>
            <a:prstGeom prst="rect">
              <a:avLst/>
            </a:prstGeom>
          </p:spPr>
        </p:pic>
        <p:pic>
          <p:nvPicPr>
            <p:cNvPr id="66" name="object 66"/>
            <p:cNvPicPr/>
            <p:nvPr/>
          </p:nvPicPr>
          <p:blipFill>
            <a:blip r:embed="rId49" cstate="print"/>
            <a:stretch>
              <a:fillRect/>
            </a:stretch>
          </p:blipFill>
          <p:spPr>
            <a:xfrm>
              <a:off x="5710427" y="5154167"/>
              <a:ext cx="172974" cy="169925"/>
            </a:xfrm>
            <a:prstGeom prst="rect">
              <a:avLst/>
            </a:prstGeom>
          </p:spPr>
        </p:pic>
      </p:grpSp>
      <p:sp>
        <p:nvSpPr>
          <p:cNvPr id="67" name="object 67"/>
          <p:cNvSpPr txBox="1"/>
          <p:nvPr/>
        </p:nvSpPr>
        <p:spPr>
          <a:xfrm>
            <a:off x="3038348" y="3289553"/>
            <a:ext cx="100584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mbria"/>
                <a:cs typeface="Cambria"/>
              </a:rPr>
              <a:t>Inputs</a:t>
            </a:r>
            <a:endParaRPr sz="2800">
              <a:latin typeface="Cambria"/>
              <a:cs typeface="Cambria"/>
            </a:endParaRPr>
          </a:p>
        </p:txBody>
      </p:sp>
      <p:sp>
        <p:nvSpPr>
          <p:cNvPr id="68" name="object 68"/>
          <p:cNvSpPr txBox="1"/>
          <p:nvPr/>
        </p:nvSpPr>
        <p:spPr>
          <a:xfrm>
            <a:off x="4854702" y="3779596"/>
            <a:ext cx="88265" cy="977900"/>
          </a:xfrm>
          <a:prstGeom prst="rect">
            <a:avLst/>
          </a:prstGeom>
        </p:spPr>
        <p:txBody>
          <a:bodyPr vert="horz" wrap="square" lIns="0" tIns="12700" rIns="0" bIns="0" rtlCol="0">
            <a:spAutoFit/>
          </a:bodyPr>
          <a:lstStyle/>
          <a:p>
            <a:pPr marL="12700">
              <a:lnSpc>
                <a:spcPts val="2590"/>
              </a:lnSpc>
              <a:spcBef>
                <a:spcPts val="100"/>
              </a:spcBef>
            </a:pPr>
            <a:r>
              <a:rPr sz="2400" dirty="0">
                <a:solidFill>
                  <a:srgbClr val="FFFFFF"/>
                </a:solidFill>
                <a:latin typeface="Cambria"/>
                <a:cs typeface="Cambria"/>
              </a:rPr>
              <a:t>.</a:t>
            </a:r>
            <a:endParaRPr sz="2400">
              <a:latin typeface="Cambria"/>
              <a:cs typeface="Cambria"/>
            </a:endParaRPr>
          </a:p>
          <a:p>
            <a:pPr marL="12700">
              <a:lnSpc>
                <a:spcPts val="2305"/>
              </a:lnSpc>
            </a:pPr>
            <a:r>
              <a:rPr sz="2400" dirty="0">
                <a:solidFill>
                  <a:srgbClr val="FFFFFF"/>
                </a:solidFill>
                <a:latin typeface="Cambria"/>
                <a:cs typeface="Cambria"/>
              </a:rPr>
              <a:t>.</a:t>
            </a:r>
            <a:endParaRPr sz="2400">
              <a:latin typeface="Cambria"/>
              <a:cs typeface="Cambria"/>
            </a:endParaRPr>
          </a:p>
          <a:p>
            <a:pPr marL="12700">
              <a:lnSpc>
                <a:spcPts val="2595"/>
              </a:lnSpc>
            </a:pPr>
            <a:r>
              <a:rPr sz="2400" dirty="0">
                <a:solidFill>
                  <a:srgbClr val="FFFFFF"/>
                </a:solidFill>
                <a:latin typeface="Cambria"/>
                <a:cs typeface="Cambria"/>
              </a:rPr>
              <a:t>.</a:t>
            </a:r>
            <a:endParaRPr sz="2400">
              <a:latin typeface="Cambria"/>
              <a:cs typeface="Cambria"/>
            </a:endParaRPr>
          </a:p>
        </p:txBody>
      </p:sp>
      <p:sp>
        <p:nvSpPr>
          <p:cNvPr id="69" name="object 69"/>
          <p:cNvSpPr txBox="1"/>
          <p:nvPr/>
        </p:nvSpPr>
        <p:spPr>
          <a:xfrm>
            <a:off x="5994908" y="1267155"/>
            <a:ext cx="28829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mbria Math"/>
                <a:cs typeface="Cambria Math"/>
              </a:rPr>
              <a:t>𝑤</a:t>
            </a:r>
            <a:endParaRPr sz="2800">
              <a:latin typeface="Cambria Math"/>
              <a:cs typeface="Cambria Math"/>
            </a:endParaRPr>
          </a:p>
        </p:txBody>
      </p:sp>
      <p:sp>
        <p:nvSpPr>
          <p:cNvPr id="70" name="object 70"/>
          <p:cNvSpPr txBox="1"/>
          <p:nvPr/>
        </p:nvSpPr>
        <p:spPr>
          <a:xfrm>
            <a:off x="6244844" y="1436319"/>
            <a:ext cx="332740" cy="337185"/>
          </a:xfrm>
          <a:prstGeom prst="rect">
            <a:avLst/>
          </a:prstGeom>
        </p:spPr>
        <p:txBody>
          <a:bodyPr vert="horz" wrap="square" lIns="0" tIns="11430" rIns="0" bIns="0" rtlCol="0">
            <a:spAutoFit/>
          </a:bodyPr>
          <a:lstStyle/>
          <a:p>
            <a:pPr marL="12700">
              <a:lnSpc>
                <a:spcPct val="100000"/>
              </a:lnSpc>
              <a:spcBef>
                <a:spcPts val="90"/>
              </a:spcBef>
            </a:pPr>
            <a:r>
              <a:rPr sz="2050" spc="114" dirty="0">
                <a:solidFill>
                  <a:srgbClr val="FFFFFF"/>
                </a:solidFill>
                <a:latin typeface="Cambria Math"/>
                <a:cs typeface="Cambria Math"/>
              </a:rPr>
              <a:t>𝑘0</a:t>
            </a:r>
            <a:endParaRPr sz="2050">
              <a:latin typeface="Cambria Math"/>
              <a:cs typeface="Cambria Math"/>
            </a:endParaRPr>
          </a:p>
        </p:txBody>
      </p:sp>
      <p:pic>
        <p:nvPicPr>
          <p:cNvPr id="71" name="object 71"/>
          <p:cNvPicPr/>
          <p:nvPr/>
        </p:nvPicPr>
        <p:blipFill>
          <a:blip r:embed="rId50" cstate="print"/>
          <a:stretch>
            <a:fillRect/>
          </a:stretch>
        </p:blipFill>
        <p:spPr>
          <a:xfrm>
            <a:off x="5952744" y="2130551"/>
            <a:ext cx="863358" cy="861822"/>
          </a:xfrm>
          <a:prstGeom prst="rect">
            <a:avLst/>
          </a:prstGeom>
        </p:spPr>
      </p:pic>
      <p:sp>
        <p:nvSpPr>
          <p:cNvPr id="72" name="object 72"/>
          <p:cNvSpPr txBox="1"/>
          <p:nvPr/>
        </p:nvSpPr>
        <p:spPr>
          <a:xfrm>
            <a:off x="6061836" y="2306192"/>
            <a:ext cx="633730" cy="452120"/>
          </a:xfrm>
          <a:prstGeom prst="rect">
            <a:avLst/>
          </a:prstGeom>
        </p:spPr>
        <p:txBody>
          <a:bodyPr vert="horz" wrap="square" lIns="0" tIns="12065" rIns="0" bIns="0" rtlCol="0">
            <a:spAutoFit/>
          </a:bodyPr>
          <a:lstStyle/>
          <a:p>
            <a:pPr marL="38100">
              <a:lnSpc>
                <a:spcPct val="100000"/>
              </a:lnSpc>
              <a:spcBef>
                <a:spcPts val="95"/>
              </a:spcBef>
            </a:pPr>
            <a:r>
              <a:rPr sz="4200" spc="22" baseline="11904" dirty="0">
                <a:solidFill>
                  <a:srgbClr val="FFFFFF"/>
                </a:solidFill>
                <a:latin typeface="Cambria Math"/>
                <a:cs typeface="Cambria Math"/>
              </a:rPr>
              <a:t>𝑤</a:t>
            </a:r>
            <a:r>
              <a:rPr sz="2050" spc="15" dirty="0">
                <a:solidFill>
                  <a:srgbClr val="FFFFFF"/>
                </a:solidFill>
                <a:latin typeface="Cambria Math"/>
                <a:cs typeface="Cambria Math"/>
              </a:rPr>
              <a:t>𝑘1</a:t>
            </a:r>
            <a:endParaRPr sz="2050">
              <a:latin typeface="Cambria Math"/>
              <a:cs typeface="Cambria Math"/>
            </a:endParaRPr>
          </a:p>
        </p:txBody>
      </p:sp>
      <p:pic>
        <p:nvPicPr>
          <p:cNvPr id="73" name="object 73"/>
          <p:cNvPicPr/>
          <p:nvPr/>
        </p:nvPicPr>
        <p:blipFill>
          <a:blip r:embed="rId51" cstate="print"/>
          <a:stretch>
            <a:fillRect/>
          </a:stretch>
        </p:blipFill>
        <p:spPr>
          <a:xfrm>
            <a:off x="5943600" y="4861559"/>
            <a:ext cx="864870" cy="861834"/>
          </a:xfrm>
          <a:prstGeom prst="rect">
            <a:avLst/>
          </a:prstGeom>
        </p:spPr>
      </p:pic>
      <p:pic>
        <p:nvPicPr>
          <p:cNvPr id="74" name="object 74"/>
          <p:cNvPicPr/>
          <p:nvPr/>
        </p:nvPicPr>
        <p:blipFill>
          <a:blip r:embed="rId51" cstate="print"/>
          <a:stretch>
            <a:fillRect/>
          </a:stretch>
        </p:blipFill>
        <p:spPr>
          <a:xfrm>
            <a:off x="5945123" y="3075419"/>
            <a:ext cx="863358" cy="863358"/>
          </a:xfrm>
          <a:prstGeom prst="rect">
            <a:avLst/>
          </a:prstGeom>
        </p:spPr>
      </p:pic>
      <p:sp>
        <p:nvSpPr>
          <p:cNvPr id="75" name="object 75"/>
          <p:cNvSpPr txBox="1"/>
          <p:nvPr/>
        </p:nvSpPr>
        <p:spPr>
          <a:xfrm>
            <a:off x="6042659" y="3083174"/>
            <a:ext cx="725805" cy="2406015"/>
          </a:xfrm>
          <a:prstGeom prst="rect">
            <a:avLst/>
          </a:prstGeom>
        </p:spPr>
        <p:txBody>
          <a:bodyPr vert="horz" wrap="square" lIns="0" tIns="180975" rIns="0" bIns="0" rtlCol="0">
            <a:spAutoFit/>
          </a:bodyPr>
          <a:lstStyle/>
          <a:p>
            <a:pPr marR="61594" algn="ctr">
              <a:lnSpc>
                <a:spcPct val="100000"/>
              </a:lnSpc>
              <a:spcBef>
                <a:spcPts val="1425"/>
              </a:spcBef>
            </a:pPr>
            <a:r>
              <a:rPr sz="4200" spc="22" baseline="11904" dirty="0">
                <a:solidFill>
                  <a:srgbClr val="FFFFFF"/>
                </a:solidFill>
                <a:latin typeface="Cambria Math"/>
                <a:cs typeface="Cambria Math"/>
              </a:rPr>
              <a:t>𝑤</a:t>
            </a:r>
            <a:r>
              <a:rPr sz="2050" spc="15" dirty="0">
                <a:solidFill>
                  <a:srgbClr val="FFFFFF"/>
                </a:solidFill>
                <a:latin typeface="Cambria Math"/>
                <a:cs typeface="Cambria Math"/>
              </a:rPr>
              <a:t>𝑘2</a:t>
            </a:r>
            <a:endParaRPr sz="2050">
              <a:latin typeface="Cambria Math"/>
              <a:cs typeface="Cambria Math"/>
            </a:endParaRPr>
          </a:p>
          <a:p>
            <a:pPr marR="55880" algn="ctr">
              <a:lnSpc>
                <a:spcPts val="2585"/>
              </a:lnSpc>
              <a:spcBef>
                <a:spcPts val="1140"/>
              </a:spcBef>
            </a:pPr>
            <a:r>
              <a:rPr sz="2400" dirty="0">
                <a:solidFill>
                  <a:srgbClr val="FFFFFF"/>
                </a:solidFill>
                <a:latin typeface="Cambria"/>
                <a:cs typeface="Cambria"/>
              </a:rPr>
              <a:t>.</a:t>
            </a:r>
            <a:endParaRPr sz="2400">
              <a:latin typeface="Cambria"/>
              <a:cs typeface="Cambria"/>
            </a:endParaRPr>
          </a:p>
          <a:p>
            <a:pPr marR="55880" algn="ctr">
              <a:lnSpc>
                <a:spcPts val="2305"/>
              </a:lnSpc>
            </a:pPr>
            <a:r>
              <a:rPr sz="2400" dirty="0">
                <a:solidFill>
                  <a:srgbClr val="FFFFFF"/>
                </a:solidFill>
                <a:latin typeface="Cambria"/>
                <a:cs typeface="Cambria"/>
              </a:rPr>
              <a:t>.</a:t>
            </a:r>
            <a:endParaRPr sz="2400">
              <a:latin typeface="Cambria"/>
              <a:cs typeface="Cambria"/>
            </a:endParaRPr>
          </a:p>
          <a:p>
            <a:pPr marR="55880" algn="ctr">
              <a:lnSpc>
                <a:spcPts val="2605"/>
              </a:lnSpc>
            </a:pPr>
            <a:r>
              <a:rPr sz="2400" dirty="0">
                <a:solidFill>
                  <a:srgbClr val="FFFFFF"/>
                </a:solidFill>
                <a:latin typeface="Cambria"/>
                <a:cs typeface="Cambria"/>
              </a:rPr>
              <a:t>.</a:t>
            </a:r>
            <a:endParaRPr sz="2400">
              <a:latin typeface="Cambria"/>
              <a:cs typeface="Cambria"/>
            </a:endParaRPr>
          </a:p>
          <a:p>
            <a:pPr algn="ctr">
              <a:lnSpc>
                <a:spcPct val="100000"/>
              </a:lnSpc>
              <a:spcBef>
                <a:spcPts val="2065"/>
              </a:spcBef>
            </a:pPr>
            <a:r>
              <a:rPr sz="4200" spc="89" baseline="11904" dirty="0">
                <a:solidFill>
                  <a:srgbClr val="FFFFFF"/>
                </a:solidFill>
                <a:latin typeface="Cambria Math"/>
                <a:cs typeface="Cambria Math"/>
              </a:rPr>
              <a:t>𝑤</a:t>
            </a:r>
            <a:r>
              <a:rPr sz="2050" spc="60" dirty="0">
                <a:solidFill>
                  <a:srgbClr val="FFFFFF"/>
                </a:solidFill>
                <a:latin typeface="Cambria Math"/>
                <a:cs typeface="Cambria Math"/>
              </a:rPr>
              <a:t>𝑘𝑚</a:t>
            </a:r>
            <a:endParaRPr sz="2050">
              <a:latin typeface="Cambria Math"/>
              <a:cs typeface="Cambria Math"/>
            </a:endParaRPr>
          </a:p>
        </p:txBody>
      </p:sp>
      <p:sp>
        <p:nvSpPr>
          <p:cNvPr id="76" name="object 76"/>
          <p:cNvSpPr/>
          <p:nvPr/>
        </p:nvSpPr>
        <p:spPr>
          <a:xfrm>
            <a:off x="4623815" y="2314955"/>
            <a:ext cx="425450" cy="431800"/>
          </a:xfrm>
          <a:custGeom>
            <a:avLst/>
            <a:gdLst/>
            <a:ahLst/>
            <a:cxnLst/>
            <a:rect l="l" t="t" r="r" b="b"/>
            <a:pathLst>
              <a:path w="425450" h="431800">
                <a:moveTo>
                  <a:pt x="425196" y="0"/>
                </a:moveTo>
                <a:lnTo>
                  <a:pt x="0" y="0"/>
                </a:lnTo>
                <a:lnTo>
                  <a:pt x="0" y="431291"/>
                </a:lnTo>
                <a:lnTo>
                  <a:pt x="425196" y="431291"/>
                </a:lnTo>
                <a:lnTo>
                  <a:pt x="425196" y="0"/>
                </a:lnTo>
                <a:close/>
              </a:path>
            </a:pathLst>
          </a:custGeom>
          <a:solidFill>
            <a:srgbClr val="000000"/>
          </a:solidFill>
        </p:spPr>
        <p:txBody>
          <a:bodyPr wrap="square" lIns="0" tIns="0" rIns="0" bIns="0" rtlCol="0"/>
          <a:lstStyle/>
          <a:p>
            <a:endParaRPr/>
          </a:p>
        </p:txBody>
      </p:sp>
      <p:sp>
        <p:nvSpPr>
          <p:cNvPr id="77" name="object 77"/>
          <p:cNvSpPr txBox="1"/>
          <p:nvPr/>
        </p:nvSpPr>
        <p:spPr>
          <a:xfrm>
            <a:off x="4627498" y="2293442"/>
            <a:ext cx="405130" cy="452120"/>
          </a:xfrm>
          <a:prstGeom prst="rect">
            <a:avLst/>
          </a:prstGeom>
        </p:spPr>
        <p:txBody>
          <a:bodyPr vert="horz" wrap="square" lIns="0" tIns="12065" rIns="0" bIns="0" rtlCol="0">
            <a:spAutoFit/>
          </a:bodyPr>
          <a:lstStyle/>
          <a:p>
            <a:pPr marL="38100">
              <a:lnSpc>
                <a:spcPct val="100000"/>
              </a:lnSpc>
              <a:spcBef>
                <a:spcPts val="95"/>
              </a:spcBef>
            </a:pPr>
            <a:r>
              <a:rPr sz="2800" spc="-25" dirty="0">
                <a:solidFill>
                  <a:srgbClr val="FFFFFF"/>
                </a:solidFill>
                <a:latin typeface="Cambria Math"/>
                <a:cs typeface="Cambria Math"/>
              </a:rPr>
              <a:t>𝑥</a:t>
            </a:r>
            <a:r>
              <a:rPr sz="3075" spc="-37" baseline="-16260" dirty="0">
                <a:solidFill>
                  <a:srgbClr val="FFFFFF"/>
                </a:solidFill>
                <a:latin typeface="Cambria Math"/>
                <a:cs typeface="Cambria Math"/>
              </a:rPr>
              <a:t>1</a:t>
            </a:r>
            <a:endParaRPr sz="3075" baseline="-16260">
              <a:latin typeface="Cambria Math"/>
              <a:cs typeface="Cambria Math"/>
            </a:endParaRPr>
          </a:p>
        </p:txBody>
      </p:sp>
      <p:sp>
        <p:nvSpPr>
          <p:cNvPr id="78" name="object 78"/>
          <p:cNvSpPr txBox="1"/>
          <p:nvPr/>
        </p:nvSpPr>
        <p:spPr>
          <a:xfrm>
            <a:off x="10635995" y="2967989"/>
            <a:ext cx="1107440" cy="823594"/>
          </a:xfrm>
          <a:prstGeom prst="rect">
            <a:avLst/>
          </a:prstGeom>
        </p:spPr>
        <p:txBody>
          <a:bodyPr vert="horz" wrap="square" lIns="0" tIns="12065" rIns="0" bIns="0" rtlCol="0">
            <a:spAutoFit/>
          </a:bodyPr>
          <a:lstStyle/>
          <a:p>
            <a:pPr algn="ctr">
              <a:lnSpc>
                <a:spcPts val="3145"/>
              </a:lnSpc>
              <a:spcBef>
                <a:spcPts val="95"/>
              </a:spcBef>
            </a:pPr>
            <a:r>
              <a:rPr sz="2800" spc="-10" dirty="0">
                <a:solidFill>
                  <a:srgbClr val="FFFFFF"/>
                </a:solidFill>
                <a:latin typeface="Calibri"/>
                <a:cs typeface="Calibri"/>
              </a:rPr>
              <a:t>Output</a:t>
            </a:r>
            <a:endParaRPr sz="2800">
              <a:latin typeface="Calibri"/>
              <a:cs typeface="Calibri"/>
            </a:endParaRPr>
          </a:p>
          <a:p>
            <a:pPr marR="1905" algn="ctr">
              <a:lnSpc>
                <a:spcPts val="3145"/>
              </a:lnSpc>
            </a:pPr>
            <a:r>
              <a:rPr sz="2800" spc="5" dirty="0">
                <a:solidFill>
                  <a:srgbClr val="FFFFFF"/>
                </a:solidFill>
                <a:latin typeface="Cambria Math"/>
                <a:cs typeface="Cambria Math"/>
              </a:rPr>
              <a:t>𝑦</a:t>
            </a:r>
            <a:r>
              <a:rPr sz="3075" spc="7" baseline="-16260" dirty="0">
                <a:solidFill>
                  <a:srgbClr val="FFFFFF"/>
                </a:solidFill>
                <a:latin typeface="Cambria Math"/>
                <a:cs typeface="Cambria Math"/>
              </a:rPr>
              <a:t>𝑘</a:t>
            </a:r>
            <a:endParaRPr sz="3075" baseline="-16260">
              <a:latin typeface="Cambria Math"/>
              <a:cs typeface="Cambria Math"/>
            </a:endParaRPr>
          </a:p>
        </p:txBody>
      </p:sp>
      <p:sp>
        <p:nvSpPr>
          <p:cNvPr id="79" name="object 79"/>
          <p:cNvSpPr/>
          <p:nvPr/>
        </p:nvSpPr>
        <p:spPr>
          <a:xfrm>
            <a:off x="4639055" y="3191255"/>
            <a:ext cx="433070" cy="431800"/>
          </a:xfrm>
          <a:custGeom>
            <a:avLst/>
            <a:gdLst/>
            <a:ahLst/>
            <a:cxnLst/>
            <a:rect l="l" t="t" r="r" b="b"/>
            <a:pathLst>
              <a:path w="433070" h="431800">
                <a:moveTo>
                  <a:pt x="432815" y="0"/>
                </a:moveTo>
                <a:lnTo>
                  <a:pt x="0" y="0"/>
                </a:lnTo>
                <a:lnTo>
                  <a:pt x="0" y="431291"/>
                </a:lnTo>
                <a:lnTo>
                  <a:pt x="432815" y="431291"/>
                </a:lnTo>
                <a:lnTo>
                  <a:pt x="432815" y="0"/>
                </a:lnTo>
                <a:close/>
              </a:path>
            </a:pathLst>
          </a:custGeom>
          <a:solidFill>
            <a:srgbClr val="000000"/>
          </a:solidFill>
        </p:spPr>
        <p:txBody>
          <a:bodyPr wrap="square" lIns="0" tIns="0" rIns="0" bIns="0" rtlCol="0"/>
          <a:lstStyle/>
          <a:p>
            <a:endParaRPr/>
          </a:p>
        </p:txBody>
      </p:sp>
      <p:sp>
        <p:nvSpPr>
          <p:cNvPr id="80" name="object 80"/>
          <p:cNvSpPr txBox="1"/>
          <p:nvPr/>
        </p:nvSpPr>
        <p:spPr>
          <a:xfrm>
            <a:off x="4642992" y="3170300"/>
            <a:ext cx="4121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FFFFFF"/>
                </a:solidFill>
                <a:latin typeface="Cambria Math"/>
                <a:cs typeface="Cambria Math"/>
              </a:rPr>
              <a:t>𝑥</a:t>
            </a:r>
            <a:r>
              <a:rPr sz="3075" spc="7" baseline="-16260" dirty="0">
                <a:solidFill>
                  <a:srgbClr val="FFFFFF"/>
                </a:solidFill>
                <a:latin typeface="Cambria Math"/>
                <a:cs typeface="Cambria Math"/>
              </a:rPr>
              <a:t>2</a:t>
            </a:r>
            <a:endParaRPr sz="3075" baseline="-16260">
              <a:latin typeface="Cambria Math"/>
              <a:cs typeface="Cambria Math"/>
            </a:endParaRPr>
          </a:p>
        </p:txBody>
      </p:sp>
      <p:sp>
        <p:nvSpPr>
          <p:cNvPr id="81" name="object 81"/>
          <p:cNvSpPr/>
          <p:nvPr/>
        </p:nvSpPr>
        <p:spPr>
          <a:xfrm>
            <a:off x="4661915" y="4887467"/>
            <a:ext cx="530860" cy="429895"/>
          </a:xfrm>
          <a:custGeom>
            <a:avLst/>
            <a:gdLst/>
            <a:ahLst/>
            <a:cxnLst/>
            <a:rect l="l" t="t" r="r" b="b"/>
            <a:pathLst>
              <a:path w="530860" h="429895">
                <a:moveTo>
                  <a:pt x="530351" y="0"/>
                </a:moveTo>
                <a:lnTo>
                  <a:pt x="0" y="0"/>
                </a:lnTo>
                <a:lnTo>
                  <a:pt x="0" y="429767"/>
                </a:lnTo>
                <a:lnTo>
                  <a:pt x="530351" y="429767"/>
                </a:lnTo>
                <a:lnTo>
                  <a:pt x="530351" y="0"/>
                </a:lnTo>
                <a:close/>
              </a:path>
            </a:pathLst>
          </a:custGeom>
          <a:solidFill>
            <a:srgbClr val="000000"/>
          </a:solidFill>
        </p:spPr>
        <p:txBody>
          <a:bodyPr wrap="square" lIns="0" tIns="0" rIns="0" bIns="0" rtlCol="0"/>
          <a:lstStyle/>
          <a:p>
            <a:endParaRPr/>
          </a:p>
        </p:txBody>
      </p:sp>
      <p:sp>
        <p:nvSpPr>
          <p:cNvPr id="82" name="object 82"/>
          <p:cNvSpPr txBox="1"/>
          <p:nvPr/>
        </p:nvSpPr>
        <p:spPr>
          <a:xfrm>
            <a:off x="4690998" y="4866258"/>
            <a:ext cx="214629"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mbria Math"/>
                <a:cs typeface="Cambria Math"/>
              </a:rPr>
              <a:t>𝑥</a:t>
            </a:r>
            <a:endParaRPr sz="2800">
              <a:latin typeface="Cambria Math"/>
              <a:cs typeface="Cambria Math"/>
            </a:endParaRPr>
          </a:p>
        </p:txBody>
      </p:sp>
      <p:sp>
        <p:nvSpPr>
          <p:cNvPr id="83" name="object 83"/>
          <p:cNvSpPr txBox="1"/>
          <p:nvPr/>
        </p:nvSpPr>
        <p:spPr>
          <a:xfrm>
            <a:off x="4876927" y="5035422"/>
            <a:ext cx="267970" cy="336550"/>
          </a:xfrm>
          <a:prstGeom prst="rect">
            <a:avLst/>
          </a:prstGeom>
        </p:spPr>
        <p:txBody>
          <a:bodyPr vert="horz" wrap="square" lIns="0" tIns="11430" rIns="0" bIns="0" rtlCol="0">
            <a:spAutoFit/>
          </a:bodyPr>
          <a:lstStyle/>
          <a:p>
            <a:pPr marL="12700">
              <a:lnSpc>
                <a:spcPct val="100000"/>
              </a:lnSpc>
              <a:spcBef>
                <a:spcPts val="90"/>
              </a:spcBef>
            </a:pPr>
            <a:r>
              <a:rPr sz="2050" spc="225" dirty="0">
                <a:solidFill>
                  <a:srgbClr val="FFFFFF"/>
                </a:solidFill>
                <a:latin typeface="Cambria Math"/>
                <a:cs typeface="Cambria Math"/>
              </a:rPr>
              <a:t>𝑚</a:t>
            </a:r>
            <a:endParaRPr sz="2050">
              <a:latin typeface="Cambria Math"/>
              <a:cs typeface="Cambria Math"/>
            </a:endParaRPr>
          </a:p>
        </p:txBody>
      </p:sp>
      <p:sp>
        <p:nvSpPr>
          <p:cNvPr id="84" name="object 84"/>
          <p:cNvSpPr txBox="1"/>
          <p:nvPr/>
        </p:nvSpPr>
        <p:spPr>
          <a:xfrm>
            <a:off x="7252461" y="968451"/>
            <a:ext cx="1450975" cy="452120"/>
          </a:xfrm>
          <a:prstGeom prst="rect">
            <a:avLst/>
          </a:prstGeom>
        </p:spPr>
        <p:txBody>
          <a:bodyPr vert="horz" wrap="square" lIns="0" tIns="12065" rIns="0" bIns="0" rtlCol="0">
            <a:spAutoFit/>
          </a:bodyPr>
          <a:lstStyle/>
          <a:p>
            <a:pPr marL="38100">
              <a:lnSpc>
                <a:spcPct val="100000"/>
              </a:lnSpc>
              <a:spcBef>
                <a:spcPts val="95"/>
              </a:spcBef>
            </a:pPr>
            <a:r>
              <a:rPr sz="2800" spc="15" dirty="0">
                <a:solidFill>
                  <a:srgbClr val="FFFFFF"/>
                </a:solidFill>
                <a:latin typeface="Cambria Math"/>
                <a:cs typeface="Cambria Math"/>
              </a:rPr>
              <a:t>𝑤</a:t>
            </a:r>
            <a:r>
              <a:rPr sz="3075" spc="22" baseline="-16260" dirty="0">
                <a:solidFill>
                  <a:srgbClr val="FFFFFF"/>
                </a:solidFill>
                <a:latin typeface="Cambria Math"/>
                <a:cs typeface="Cambria Math"/>
              </a:rPr>
              <a:t>𝑘0</a:t>
            </a:r>
            <a:r>
              <a:rPr sz="3075" spc="615" baseline="-16260" dirty="0">
                <a:solidFill>
                  <a:srgbClr val="FFFFFF"/>
                </a:solidFill>
                <a:latin typeface="Cambria Math"/>
                <a:cs typeface="Cambria Math"/>
              </a:rPr>
              <a:t> </a:t>
            </a:r>
            <a:r>
              <a:rPr sz="2800" spc="-5" dirty="0">
                <a:solidFill>
                  <a:srgbClr val="FFFFFF"/>
                </a:solidFill>
                <a:latin typeface="Cambria Math"/>
                <a:cs typeface="Cambria Math"/>
              </a:rPr>
              <a:t>=</a:t>
            </a:r>
            <a:r>
              <a:rPr sz="2800" spc="125" dirty="0">
                <a:solidFill>
                  <a:srgbClr val="FFFFFF"/>
                </a:solidFill>
                <a:latin typeface="Cambria Math"/>
                <a:cs typeface="Cambria Math"/>
              </a:rPr>
              <a:t> </a:t>
            </a:r>
            <a:r>
              <a:rPr sz="2800" spc="5" dirty="0">
                <a:solidFill>
                  <a:srgbClr val="FFFFFF"/>
                </a:solidFill>
                <a:latin typeface="Cambria Math"/>
                <a:cs typeface="Cambria Math"/>
              </a:rPr>
              <a:t>𝑏</a:t>
            </a:r>
            <a:r>
              <a:rPr sz="3075" spc="7" baseline="-16260" dirty="0">
                <a:solidFill>
                  <a:srgbClr val="FFFFFF"/>
                </a:solidFill>
                <a:latin typeface="Cambria Math"/>
                <a:cs typeface="Cambria Math"/>
              </a:rPr>
              <a:t>𝑘</a:t>
            </a:r>
            <a:endParaRPr sz="3075" baseline="-16260">
              <a:latin typeface="Cambria Math"/>
              <a:cs typeface="Cambria Math"/>
            </a:endParaRPr>
          </a:p>
        </p:txBody>
      </p:sp>
      <p:sp>
        <p:nvSpPr>
          <p:cNvPr id="85" name="object 85"/>
          <p:cNvSpPr txBox="1"/>
          <p:nvPr/>
        </p:nvSpPr>
        <p:spPr>
          <a:xfrm>
            <a:off x="7938261" y="1523746"/>
            <a:ext cx="91630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mbria"/>
                <a:cs typeface="Cambria"/>
              </a:rPr>
              <a:t>(b</a:t>
            </a:r>
            <a:r>
              <a:rPr sz="2800" dirty="0">
                <a:solidFill>
                  <a:srgbClr val="FFFFFF"/>
                </a:solidFill>
                <a:latin typeface="Cambria"/>
                <a:cs typeface="Cambria"/>
              </a:rPr>
              <a:t>i</a:t>
            </a:r>
            <a:r>
              <a:rPr sz="2800" spc="-10" dirty="0">
                <a:solidFill>
                  <a:srgbClr val="FFFFFF"/>
                </a:solidFill>
                <a:latin typeface="Cambria"/>
                <a:cs typeface="Cambria"/>
              </a:rPr>
              <a:t>as)</a:t>
            </a:r>
            <a:endParaRPr sz="2800">
              <a:latin typeface="Cambria"/>
              <a:cs typeface="Cambria"/>
            </a:endParaRPr>
          </a:p>
        </p:txBody>
      </p:sp>
      <p:sp>
        <p:nvSpPr>
          <p:cNvPr id="86" name="object 86"/>
          <p:cNvSpPr txBox="1"/>
          <p:nvPr/>
        </p:nvSpPr>
        <p:spPr>
          <a:xfrm>
            <a:off x="3648836" y="1112900"/>
            <a:ext cx="1741805" cy="452120"/>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Cambria"/>
                <a:cs typeface="Cambria"/>
              </a:rPr>
              <a:t>Fixed</a:t>
            </a:r>
            <a:r>
              <a:rPr sz="2800" spc="-75" dirty="0">
                <a:solidFill>
                  <a:srgbClr val="FFFFFF"/>
                </a:solidFill>
                <a:latin typeface="Cambria"/>
                <a:cs typeface="Cambria"/>
              </a:rPr>
              <a:t> </a:t>
            </a:r>
            <a:r>
              <a:rPr sz="2800" dirty="0">
                <a:solidFill>
                  <a:srgbClr val="FFFFFF"/>
                </a:solidFill>
                <a:latin typeface="Cambria"/>
                <a:cs typeface="Cambria"/>
              </a:rPr>
              <a:t>input</a:t>
            </a:r>
            <a:endParaRPr sz="2800">
              <a:latin typeface="Cambria"/>
              <a:cs typeface="Cambria"/>
            </a:endParaRPr>
          </a:p>
        </p:txBody>
      </p:sp>
      <p:sp>
        <p:nvSpPr>
          <p:cNvPr id="87" name="object 87"/>
          <p:cNvSpPr txBox="1"/>
          <p:nvPr/>
        </p:nvSpPr>
        <p:spPr>
          <a:xfrm>
            <a:off x="3850894" y="1539621"/>
            <a:ext cx="13519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FFFFFF"/>
                </a:solidFill>
                <a:latin typeface="Cambria Math"/>
                <a:cs typeface="Cambria Math"/>
              </a:rPr>
              <a:t>𝑥</a:t>
            </a:r>
            <a:r>
              <a:rPr sz="3075" spc="7" baseline="-16260" dirty="0">
                <a:solidFill>
                  <a:srgbClr val="FFFFFF"/>
                </a:solidFill>
                <a:latin typeface="Cambria Math"/>
                <a:cs typeface="Cambria Math"/>
              </a:rPr>
              <a:t>0</a:t>
            </a:r>
            <a:r>
              <a:rPr sz="3075" spc="607" baseline="-16260" dirty="0">
                <a:solidFill>
                  <a:srgbClr val="FFFFFF"/>
                </a:solidFill>
                <a:latin typeface="Cambria Math"/>
                <a:cs typeface="Cambria Math"/>
              </a:rPr>
              <a:t> </a:t>
            </a:r>
            <a:r>
              <a:rPr sz="2800" spc="-5" dirty="0">
                <a:solidFill>
                  <a:srgbClr val="FFFFFF"/>
                </a:solidFill>
                <a:latin typeface="Cambria Math"/>
                <a:cs typeface="Cambria Math"/>
              </a:rPr>
              <a:t>=</a:t>
            </a:r>
            <a:r>
              <a:rPr sz="2800" spc="125" dirty="0">
                <a:solidFill>
                  <a:srgbClr val="FFFFFF"/>
                </a:solidFill>
                <a:latin typeface="Cambria Math"/>
                <a:cs typeface="Cambria Math"/>
              </a:rPr>
              <a:t> </a:t>
            </a:r>
            <a:r>
              <a:rPr sz="2800" spc="-10" dirty="0">
                <a:solidFill>
                  <a:srgbClr val="FFFFFF"/>
                </a:solidFill>
                <a:latin typeface="Cambria Math"/>
                <a:cs typeface="Cambria Math"/>
              </a:rPr>
              <a:t>+1</a:t>
            </a:r>
            <a:endParaRPr sz="2800">
              <a:latin typeface="Cambria Math"/>
              <a:cs typeface="Cambria Math"/>
            </a:endParaRPr>
          </a:p>
        </p:txBody>
      </p:sp>
      <p:pic>
        <p:nvPicPr>
          <p:cNvPr id="88" name="object 88"/>
          <p:cNvPicPr/>
          <p:nvPr/>
        </p:nvPicPr>
        <p:blipFill>
          <a:blip r:embed="rId52" cstate="print"/>
          <a:stretch>
            <a:fillRect/>
          </a:stretch>
        </p:blipFill>
        <p:spPr>
          <a:xfrm>
            <a:off x="7575804" y="3066275"/>
            <a:ext cx="864870" cy="863358"/>
          </a:xfrm>
          <a:prstGeom prst="rect">
            <a:avLst/>
          </a:prstGeom>
        </p:spPr>
      </p:pic>
      <p:sp>
        <p:nvSpPr>
          <p:cNvPr id="89" name="object 89"/>
          <p:cNvSpPr txBox="1"/>
          <p:nvPr/>
        </p:nvSpPr>
        <p:spPr>
          <a:xfrm>
            <a:off x="7855077" y="3164789"/>
            <a:ext cx="314325" cy="514350"/>
          </a:xfrm>
          <a:prstGeom prst="rect">
            <a:avLst/>
          </a:prstGeom>
        </p:spPr>
        <p:txBody>
          <a:bodyPr vert="horz" wrap="square" lIns="0" tIns="13335" rIns="0" bIns="0" rtlCol="0">
            <a:spAutoFit/>
          </a:bodyPr>
          <a:lstStyle/>
          <a:p>
            <a:pPr marL="12700">
              <a:lnSpc>
                <a:spcPct val="100000"/>
              </a:lnSpc>
              <a:spcBef>
                <a:spcPts val="105"/>
              </a:spcBef>
            </a:pPr>
            <a:r>
              <a:rPr sz="3200" spc="440" dirty="0">
                <a:solidFill>
                  <a:srgbClr val="FFFFFF"/>
                </a:solidFill>
                <a:latin typeface="Cambria Math"/>
                <a:cs typeface="Cambria Math"/>
              </a:rPr>
              <a:t>σ</a:t>
            </a:r>
            <a:endParaRPr sz="3200">
              <a:latin typeface="Cambria Math"/>
              <a:cs typeface="Cambria Math"/>
            </a:endParaRPr>
          </a:p>
        </p:txBody>
      </p:sp>
      <p:sp>
        <p:nvSpPr>
          <p:cNvPr id="90" name="object 90"/>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lang="tr-TR" spc="-10" dirty="0" smtClean="0"/>
              <a:t> </a:t>
            </a:r>
            <a:r>
              <a:rPr lang="tr-TR" dirty="0"/>
              <a:t>YAPAY SİNİR AĞLARI</a:t>
            </a:r>
            <a:endParaRPr spc="-25" dirty="0"/>
          </a:p>
        </p:txBody>
      </p:sp>
      <p:sp>
        <p:nvSpPr>
          <p:cNvPr id="91" name="object 91"/>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92" name="object 92"/>
          <p:cNvPicPr/>
          <p:nvPr/>
        </p:nvPicPr>
        <p:blipFill>
          <a:blip r:embed="rId53" cstate="print"/>
          <a:stretch>
            <a:fillRect/>
          </a:stretch>
        </p:blipFill>
        <p:spPr>
          <a:xfrm>
            <a:off x="73152" y="4683255"/>
            <a:ext cx="3813810" cy="2055114"/>
          </a:xfrm>
          <a:prstGeom prst="rect">
            <a:avLst/>
          </a:prstGeom>
        </p:spPr>
      </p:pic>
      <p:sp>
        <p:nvSpPr>
          <p:cNvPr id="93" name="object 93"/>
          <p:cNvSpPr txBox="1"/>
          <p:nvPr/>
        </p:nvSpPr>
        <p:spPr>
          <a:xfrm>
            <a:off x="296062" y="4778755"/>
            <a:ext cx="3370579" cy="1855470"/>
          </a:xfrm>
          <a:prstGeom prst="rect">
            <a:avLst/>
          </a:prstGeom>
        </p:spPr>
        <p:txBody>
          <a:bodyPr vert="horz" wrap="square" lIns="0" tIns="12700" rIns="0" bIns="0" rtlCol="0">
            <a:spAutoFit/>
          </a:bodyPr>
          <a:lstStyle/>
          <a:p>
            <a:pPr algn="ctr">
              <a:lnSpc>
                <a:spcPct val="100000"/>
              </a:lnSpc>
              <a:spcBef>
                <a:spcPts val="100"/>
              </a:spcBef>
            </a:pPr>
            <a:r>
              <a:rPr sz="2000" spc="-20" dirty="0">
                <a:latin typeface="Cambria"/>
                <a:cs typeface="Cambria"/>
              </a:rPr>
              <a:t>Watch</a:t>
            </a:r>
            <a:r>
              <a:rPr sz="2000" spc="-80" dirty="0">
                <a:latin typeface="Cambria"/>
                <a:cs typeface="Cambria"/>
              </a:rPr>
              <a:t> </a:t>
            </a:r>
            <a:r>
              <a:rPr sz="2000" dirty="0">
                <a:latin typeface="Cambria"/>
                <a:cs typeface="Cambria"/>
              </a:rPr>
              <a:t>Video</a:t>
            </a:r>
          </a:p>
          <a:p>
            <a:pPr marL="12700" marR="5080" indent="1270" algn="ctr">
              <a:lnSpc>
                <a:spcPct val="100000"/>
              </a:lnSpc>
            </a:pPr>
            <a:r>
              <a:rPr sz="2000" spc="-5" dirty="0">
                <a:latin typeface="Cambria"/>
                <a:cs typeface="Cambria"/>
              </a:rPr>
              <a:t>Neural Networks </a:t>
            </a:r>
            <a:r>
              <a:rPr sz="2000" dirty="0">
                <a:latin typeface="Cambria"/>
                <a:cs typeface="Cambria"/>
              </a:rPr>
              <a:t>Explained - </a:t>
            </a:r>
            <a:r>
              <a:rPr sz="2000" spc="5" dirty="0">
                <a:latin typeface="Cambria"/>
                <a:cs typeface="Cambria"/>
              </a:rPr>
              <a:t> </a:t>
            </a:r>
            <a:r>
              <a:rPr sz="2000" spc="-5" dirty="0">
                <a:latin typeface="Cambria"/>
                <a:cs typeface="Cambria"/>
              </a:rPr>
              <a:t>Machine </a:t>
            </a:r>
            <a:r>
              <a:rPr sz="2000" dirty="0">
                <a:latin typeface="Cambria"/>
                <a:cs typeface="Cambria"/>
              </a:rPr>
              <a:t>Learning </a:t>
            </a:r>
            <a:r>
              <a:rPr sz="2000" spc="-10" dirty="0">
                <a:latin typeface="Cambria"/>
                <a:cs typeface="Cambria"/>
              </a:rPr>
              <a:t>Tutorial </a:t>
            </a:r>
            <a:r>
              <a:rPr sz="2000" spc="-5" dirty="0">
                <a:latin typeface="Cambria"/>
                <a:cs typeface="Cambria"/>
              </a:rPr>
              <a:t>for </a:t>
            </a:r>
            <a:r>
              <a:rPr sz="2000" dirty="0">
                <a:latin typeface="Cambria"/>
                <a:cs typeface="Cambria"/>
              </a:rPr>
              <a:t> </a:t>
            </a:r>
            <a:r>
              <a:rPr sz="2000" spc="-5" dirty="0">
                <a:latin typeface="Cambria"/>
                <a:cs typeface="Cambria"/>
              </a:rPr>
              <a:t>Beginners </a:t>
            </a:r>
            <a:r>
              <a:rPr sz="2000" dirty="0">
                <a:latin typeface="Cambria"/>
                <a:cs typeface="Cambria"/>
              </a:rPr>
              <a:t> </a:t>
            </a:r>
            <a:r>
              <a:rPr sz="2000" dirty="0">
                <a:solidFill>
                  <a:srgbClr val="0462C1"/>
                </a:solidFill>
                <a:latin typeface="Cambria"/>
                <a:cs typeface="Cambria"/>
                <a:hlinkClick r:id="rId54"/>
              </a:rPr>
              <a:t>ht</a:t>
            </a:r>
            <a:r>
              <a:rPr sz="2000" spc="10" dirty="0">
                <a:solidFill>
                  <a:srgbClr val="0462C1"/>
                </a:solidFill>
                <a:latin typeface="Cambria"/>
                <a:cs typeface="Cambria"/>
                <a:hlinkClick r:id="rId54"/>
              </a:rPr>
              <a:t>t</a:t>
            </a:r>
            <a:r>
              <a:rPr sz="2000" spc="-5" dirty="0">
                <a:solidFill>
                  <a:srgbClr val="0462C1"/>
                </a:solidFill>
                <a:latin typeface="Cambria"/>
                <a:cs typeface="Cambria"/>
                <a:hlinkClick r:id="rId54"/>
              </a:rPr>
              <a:t>ps://</a:t>
            </a:r>
            <a:r>
              <a:rPr sz="2000" spc="-10" dirty="0">
                <a:solidFill>
                  <a:srgbClr val="0462C1"/>
                </a:solidFill>
                <a:latin typeface="Cambria"/>
                <a:cs typeface="Cambria"/>
                <a:hlinkClick r:id="rId54"/>
              </a:rPr>
              <a:t>w</a:t>
            </a:r>
            <a:r>
              <a:rPr sz="2000" spc="-5" dirty="0">
                <a:solidFill>
                  <a:srgbClr val="0462C1"/>
                </a:solidFill>
                <a:latin typeface="Cambria"/>
                <a:cs typeface="Cambria"/>
                <a:hlinkClick r:id="rId54"/>
              </a:rPr>
              <a:t>w</a:t>
            </a:r>
            <a:r>
              <a:rPr sz="2000" spc="-155" dirty="0">
                <a:solidFill>
                  <a:srgbClr val="0462C1"/>
                </a:solidFill>
                <a:latin typeface="Cambria"/>
                <a:cs typeface="Cambria"/>
                <a:hlinkClick r:id="rId54"/>
              </a:rPr>
              <a:t>w</a:t>
            </a:r>
            <a:r>
              <a:rPr sz="2000" spc="-5" dirty="0">
                <a:solidFill>
                  <a:srgbClr val="0462C1"/>
                </a:solidFill>
                <a:latin typeface="Cambria"/>
                <a:cs typeface="Cambria"/>
                <a:hlinkClick r:id="rId54"/>
              </a:rPr>
              <a:t>.</a:t>
            </a:r>
            <a:r>
              <a:rPr sz="2000" spc="-45" dirty="0">
                <a:solidFill>
                  <a:srgbClr val="0462C1"/>
                </a:solidFill>
                <a:latin typeface="Cambria"/>
                <a:cs typeface="Cambria"/>
                <a:hlinkClick r:id="rId54"/>
              </a:rPr>
              <a:t>y</a:t>
            </a:r>
            <a:r>
              <a:rPr sz="2000" dirty="0">
                <a:solidFill>
                  <a:srgbClr val="0462C1"/>
                </a:solidFill>
                <a:latin typeface="Cambria"/>
                <a:cs typeface="Cambria"/>
                <a:hlinkClick r:id="rId54"/>
              </a:rPr>
              <a:t>outu</a:t>
            </a:r>
            <a:r>
              <a:rPr sz="2000" spc="-10" dirty="0">
                <a:solidFill>
                  <a:srgbClr val="0462C1"/>
                </a:solidFill>
                <a:latin typeface="Cambria"/>
                <a:cs typeface="Cambria"/>
                <a:hlinkClick r:id="rId54"/>
              </a:rPr>
              <a:t>b</a:t>
            </a:r>
            <a:r>
              <a:rPr sz="2000" dirty="0">
                <a:solidFill>
                  <a:srgbClr val="0462C1"/>
                </a:solidFill>
                <a:latin typeface="Cambria"/>
                <a:cs typeface="Cambria"/>
                <a:hlinkClick r:id="rId54"/>
              </a:rPr>
              <a:t>e</a:t>
            </a:r>
            <a:r>
              <a:rPr sz="2000" spc="-10" dirty="0">
                <a:solidFill>
                  <a:srgbClr val="0462C1"/>
                </a:solidFill>
                <a:latin typeface="Cambria"/>
                <a:cs typeface="Cambria"/>
                <a:hlinkClick r:id="rId54"/>
              </a:rPr>
              <a:t>.</a:t>
            </a:r>
            <a:r>
              <a:rPr sz="2000" dirty="0">
                <a:solidFill>
                  <a:srgbClr val="0462C1"/>
                </a:solidFill>
                <a:latin typeface="Cambria"/>
                <a:cs typeface="Cambria"/>
                <a:hlinkClick r:id="rId54"/>
              </a:rPr>
              <a:t>c</a:t>
            </a:r>
            <a:r>
              <a:rPr sz="2000" spc="5" dirty="0">
                <a:solidFill>
                  <a:srgbClr val="0462C1"/>
                </a:solidFill>
                <a:latin typeface="Cambria"/>
                <a:cs typeface="Cambria"/>
                <a:hlinkClick r:id="rId54"/>
              </a:rPr>
              <a:t>o</a:t>
            </a:r>
            <a:r>
              <a:rPr sz="2000" spc="-5" dirty="0">
                <a:solidFill>
                  <a:srgbClr val="0462C1"/>
                </a:solidFill>
                <a:latin typeface="Cambria"/>
                <a:cs typeface="Cambria"/>
                <a:hlinkClick r:id="rId54"/>
              </a:rPr>
              <a:t>m/</a:t>
            </a:r>
            <a:r>
              <a:rPr sz="2000" spc="-40" dirty="0">
                <a:solidFill>
                  <a:srgbClr val="0462C1"/>
                </a:solidFill>
                <a:latin typeface="Cambria"/>
                <a:cs typeface="Cambria"/>
                <a:hlinkClick r:id="rId54"/>
              </a:rPr>
              <a:t>w</a:t>
            </a:r>
            <a:r>
              <a:rPr sz="2000" dirty="0">
                <a:solidFill>
                  <a:srgbClr val="0462C1"/>
                </a:solidFill>
                <a:latin typeface="Cambria"/>
                <a:cs typeface="Cambria"/>
                <a:hlinkClick r:id="rId54"/>
              </a:rPr>
              <a:t>a  </a:t>
            </a:r>
            <a:r>
              <a:rPr sz="2000" spc="-5" dirty="0">
                <a:solidFill>
                  <a:srgbClr val="0462C1"/>
                </a:solidFill>
                <a:latin typeface="Cambria"/>
                <a:cs typeface="Cambria"/>
                <a:hlinkClick r:id="rId54"/>
              </a:rPr>
              <a:t>tch?v=GvQwE2OhL8I&amp;t=274s</a:t>
            </a:r>
            <a:endParaRPr sz="2000" dirty="0">
              <a:latin typeface="Cambria"/>
              <a:cs typeface="Cambria"/>
            </a:endParaRPr>
          </a:p>
        </p:txBody>
      </p:sp>
      <p:pic>
        <p:nvPicPr>
          <p:cNvPr id="94" name="object 94"/>
          <p:cNvPicPr/>
          <p:nvPr/>
        </p:nvPicPr>
        <p:blipFill>
          <a:blip r:embed="rId55" cstate="print"/>
          <a:stretch>
            <a:fillRect/>
          </a:stretch>
        </p:blipFill>
        <p:spPr>
          <a:xfrm>
            <a:off x="9073895" y="3224771"/>
            <a:ext cx="1020330" cy="592086"/>
          </a:xfrm>
          <a:prstGeom prst="rect">
            <a:avLst/>
          </a:prstGeom>
        </p:spPr>
      </p:pic>
      <p:sp>
        <p:nvSpPr>
          <p:cNvPr id="95" name="object 95"/>
          <p:cNvSpPr txBox="1"/>
          <p:nvPr/>
        </p:nvSpPr>
        <p:spPr>
          <a:xfrm>
            <a:off x="8149843" y="2342210"/>
            <a:ext cx="2252980" cy="2392680"/>
          </a:xfrm>
          <a:prstGeom prst="rect">
            <a:avLst/>
          </a:prstGeom>
        </p:spPr>
        <p:txBody>
          <a:bodyPr vert="horz" wrap="square" lIns="0" tIns="77470" rIns="0" bIns="0" rtlCol="0">
            <a:spAutoFit/>
          </a:bodyPr>
          <a:lstStyle/>
          <a:p>
            <a:pPr marL="702310" marR="5080" algn="ctr">
              <a:lnSpc>
                <a:spcPts val="2860"/>
              </a:lnSpc>
              <a:spcBef>
                <a:spcPts val="610"/>
              </a:spcBef>
            </a:pPr>
            <a:r>
              <a:rPr sz="2800" spc="-35" dirty="0">
                <a:solidFill>
                  <a:srgbClr val="FFFFFF"/>
                </a:solidFill>
                <a:latin typeface="Cambria"/>
                <a:cs typeface="Cambria"/>
              </a:rPr>
              <a:t>A</a:t>
            </a:r>
            <a:r>
              <a:rPr sz="2800" spc="-5" dirty="0">
                <a:solidFill>
                  <a:srgbClr val="FFFFFF"/>
                </a:solidFill>
                <a:latin typeface="Cambria"/>
                <a:cs typeface="Cambria"/>
              </a:rPr>
              <a:t>ct</a:t>
            </a:r>
            <a:r>
              <a:rPr sz="2800" spc="-60" dirty="0">
                <a:solidFill>
                  <a:srgbClr val="FFFFFF"/>
                </a:solidFill>
                <a:latin typeface="Cambria"/>
                <a:cs typeface="Cambria"/>
              </a:rPr>
              <a:t>i</a:t>
            </a:r>
            <a:r>
              <a:rPr sz="2800" spc="-75" dirty="0">
                <a:solidFill>
                  <a:srgbClr val="FFFFFF"/>
                </a:solidFill>
                <a:latin typeface="Cambria"/>
                <a:cs typeface="Cambria"/>
              </a:rPr>
              <a:t>v</a:t>
            </a:r>
            <a:r>
              <a:rPr sz="2800" spc="-10" dirty="0">
                <a:solidFill>
                  <a:srgbClr val="FFFFFF"/>
                </a:solidFill>
                <a:latin typeface="Cambria"/>
                <a:cs typeface="Cambria"/>
              </a:rPr>
              <a:t>ati</a:t>
            </a:r>
            <a:r>
              <a:rPr sz="2800" spc="-5" dirty="0">
                <a:solidFill>
                  <a:srgbClr val="FFFFFF"/>
                </a:solidFill>
                <a:latin typeface="Cambria"/>
                <a:cs typeface="Cambria"/>
              </a:rPr>
              <a:t>on  </a:t>
            </a:r>
            <a:r>
              <a:rPr sz="2800" spc="-10" dirty="0">
                <a:solidFill>
                  <a:srgbClr val="FFFFFF"/>
                </a:solidFill>
                <a:latin typeface="Cambria"/>
                <a:cs typeface="Cambria"/>
              </a:rPr>
              <a:t>Function</a:t>
            </a:r>
            <a:endParaRPr sz="2800">
              <a:latin typeface="Cambria"/>
              <a:cs typeface="Cambria"/>
            </a:endParaRPr>
          </a:p>
          <a:p>
            <a:pPr marL="618490" algn="ctr">
              <a:lnSpc>
                <a:spcPct val="100000"/>
              </a:lnSpc>
              <a:spcBef>
                <a:spcPts val="370"/>
              </a:spcBef>
            </a:pPr>
            <a:r>
              <a:rPr sz="5400" spc="-832" baseline="1543" dirty="0">
                <a:solidFill>
                  <a:srgbClr val="FFFFFF"/>
                </a:solidFill>
                <a:latin typeface="Cambria Math"/>
                <a:cs typeface="Cambria Math"/>
              </a:rPr>
              <a:t>𝜑</a:t>
            </a:r>
            <a:r>
              <a:rPr sz="3350" spc="-555" dirty="0">
                <a:solidFill>
                  <a:srgbClr val="FFFFFF"/>
                </a:solidFill>
                <a:latin typeface="Symbol"/>
                <a:cs typeface="Symbol"/>
              </a:rPr>
              <a:t></a:t>
            </a:r>
            <a:r>
              <a:rPr sz="5400" spc="-832" baseline="1543" dirty="0">
                <a:solidFill>
                  <a:srgbClr val="FFFFFF"/>
                </a:solidFill>
                <a:latin typeface="Cambria Math"/>
                <a:cs typeface="Cambria Math"/>
              </a:rPr>
              <a:t>(</a:t>
            </a:r>
            <a:r>
              <a:rPr sz="4800" spc="-832" baseline="-2604" dirty="0">
                <a:solidFill>
                  <a:srgbClr val="FFFFFF"/>
                </a:solidFill>
                <a:latin typeface="Cambria"/>
                <a:cs typeface="Cambria"/>
              </a:rPr>
              <a:t>(</a:t>
            </a:r>
            <a:r>
              <a:rPr sz="5400" spc="-832" baseline="1543" dirty="0">
                <a:solidFill>
                  <a:srgbClr val="FFFFFF"/>
                </a:solidFill>
                <a:latin typeface="Cambria Math"/>
                <a:cs typeface="Cambria Math"/>
              </a:rPr>
              <a:t>.</a:t>
            </a:r>
            <a:r>
              <a:rPr sz="4800" i="1" spc="-832" baseline="-2604" dirty="0">
                <a:solidFill>
                  <a:srgbClr val="FFFFFF"/>
                </a:solidFill>
                <a:latin typeface="Cambria"/>
                <a:cs typeface="Cambria"/>
              </a:rPr>
              <a:t>.</a:t>
            </a:r>
            <a:r>
              <a:rPr sz="4800" spc="-832" baseline="-2604" dirty="0">
                <a:solidFill>
                  <a:srgbClr val="FFFFFF"/>
                </a:solidFill>
                <a:latin typeface="Cambria"/>
                <a:cs typeface="Cambria"/>
              </a:rPr>
              <a:t>)</a:t>
            </a:r>
            <a:r>
              <a:rPr sz="5400" spc="-832" baseline="1543" dirty="0">
                <a:solidFill>
                  <a:srgbClr val="FFFFFF"/>
                </a:solidFill>
                <a:latin typeface="Cambria Math"/>
                <a:cs typeface="Cambria Math"/>
              </a:rPr>
              <a:t>)</a:t>
            </a:r>
            <a:endParaRPr sz="5400" baseline="1543">
              <a:latin typeface="Cambria Math"/>
              <a:cs typeface="Cambria Math"/>
            </a:endParaRPr>
          </a:p>
          <a:p>
            <a:pPr marL="137160" marR="795020" indent="-125095">
              <a:lnSpc>
                <a:spcPts val="2860"/>
              </a:lnSpc>
              <a:spcBef>
                <a:spcPts val="2010"/>
              </a:spcBef>
            </a:pPr>
            <a:r>
              <a:rPr sz="2800" spc="-10" dirty="0">
                <a:solidFill>
                  <a:srgbClr val="FFFFFF"/>
                </a:solidFill>
                <a:latin typeface="Cambria"/>
                <a:cs typeface="Cambria"/>
              </a:rPr>
              <a:t>Summ</a:t>
            </a:r>
            <a:r>
              <a:rPr sz="2800" dirty="0">
                <a:solidFill>
                  <a:srgbClr val="FFFFFF"/>
                </a:solidFill>
                <a:latin typeface="Cambria"/>
                <a:cs typeface="Cambria"/>
              </a:rPr>
              <a:t>i</a:t>
            </a:r>
            <a:r>
              <a:rPr sz="2800" spc="-10" dirty="0">
                <a:solidFill>
                  <a:srgbClr val="FFFFFF"/>
                </a:solidFill>
                <a:latin typeface="Cambria"/>
                <a:cs typeface="Cambria"/>
              </a:rPr>
              <a:t>ng  </a:t>
            </a:r>
            <a:r>
              <a:rPr sz="2800" spc="-5" dirty="0">
                <a:solidFill>
                  <a:srgbClr val="FFFFFF"/>
                </a:solidFill>
                <a:latin typeface="Cambria"/>
                <a:cs typeface="Cambria"/>
              </a:rPr>
              <a:t>Junction</a:t>
            </a:r>
            <a:endParaRPr sz="2800">
              <a:latin typeface="Cambria"/>
              <a:cs typeface="Cambria"/>
            </a:endParaRPr>
          </a:p>
        </p:txBody>
      </p:sp>
      <p:sp>
        <p:nvSpPr>
          <p:cNvPr id="96" name="object 96"/>
          <p:cNvSpPr txBox="1"/>
          <p:nvPr/>
        </p:nvSpPr>
        <p:spPr>
          <a:xfrm>
            <a:off x="11881357" y="6554825"/>
            <a:ext cx="257810" cy="18605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9</a:t>
            </a:fld>
            <a:endParaRPr sz="1200">
              <a:latin typeface="Calibri"/>
              <a:cs typeface="Calibri"/>
            </a:endParaRPr>
          </a:p>
        </p:txBody>
      </p:sp>
    </p:spTree>
  </p:cSld>
  <p:clrMapOvr>
    <a:masterClrMapping/>
  </p:clrMapOvr>
</p:sld>
</file>

<file path=ppt/theme/theme1.xml><?xml version="1.0" encoding="utf-8"?>
<a:theme xmlns:a="http://schemas.openxmlformats.org/drawingml/2006/main" name="Dilim">
  <a:themeElements>
    <a:clrScheme name="Dilim">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Dilim">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lim">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1274</TotalTime>
  <Words>781</Words>
  <Application>Microsoft Office PowerPoint</Application>
  <PresentationFormat>Geniş ekran</PresentationFormat>
  <Paragraphs>159</Paragraphs>
  <Slides>16</Slides>
  <Notes>7</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16</vt:i4>
      </vt:variant>
    </vt:vector>
  </HeadingPairs>
  <TitlesOfParts>
    <vt:vector size="26" baseType="lpstr">
      <vt:lpstr>Aptos</vt:lpstr>
      <vt:lpstr>Arial</vt:lpstr>
      <vt:lpstr>Arial MT</vt:lpstr>
      <vt:lpstr>Calibri</vt:lpstr>
      <vt:lpstr>Cambria</vt:lpstr>
      <vt:lpstr>Cambria Math</vt:lpstr>
      <vt:lpstr>Century Gothic</vt:lpstr>
      <vt:lpstr>Symbol</vt:lpstr>
      <vt:lpstr>Wingdings 3</vt:lpstr>
      <vt:lpstr>Dilim</vt:lpstr>
      <vt:lpstr>GİRİŞ</vt:lpstr>
      <vt:lpstr>GİRİŞ</vt:lpstr>
      <vt:lpstr>GİRİŞ</vt:lpstr>
      <vt:lpstr>YAPAY SİNİR AĞLARI</vt:lpstr>
      <vt:lpstr>YAPAY SİNİR AĞLARI</vt:lpstr>
      <vt:lpstr>Yapay Sinir Ağı Bağlantıları</vt:lpstr>
      <vt:lpstr>PowerPoint Sunusu</vt:lpstr>
      <vt:lpstr>YAPAY SİNİR AĞLARI</vt:lpstr>
      <vt:lpstr> YAPAY SİNİR AĞLARI</vt:lpstr>
      <vt:lpstr>TARİHSEL GELİŞMELER</vt:lpstr>
      <vt:lpstr>TARİHSEL GELİŞMELER</vt:lpstr>
      <vt:lpstr>TARİHSEL GELİŞMELER</vt:lpstr>
      <vt:lpstr>TARİHSEL GELİŞMELER</vt:lpstr>
      <vt:lpstr>TARİHSEL GELİŞMELER</vt:lpstr>
      <vt:lpstr>SİNİR AĞLARI</vt:lpstr>
      <vt:lpstr>İnsan Bilişinin İlk Modelleri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dc:creator>
  <cp:lastModifiedBy>Lab43</cp:lastModifiedBy>
  <cp:revision>34</cp:revision>
  <dcterms:created xsi:type="dcterms:W3CDTF">2024-09-06T11:48:08Z</dcterms:created>
  <dcterms:modified xsi:type="dcterms:W3CDTF">2025-02-19T06:36:21Z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2022-02-26T00:00:00Z</vt:filetime>
  </property>
  <property fmtid="{D5CDD505-2E9C-101B-9397-08002B2CF9AE}" pid="3" name="Creator">
    <vt:lpwstr>Microsoft® PowerPoint® for Microsoft 365</vt:lpwstr>
  </property>
  <property fmtid="{D5CDD505-2E9C-101B-9397-08002B2CF9AE}" pid="4" name="LastSaved">
    <vt:filetime>2024-09-06T00:00:00Z</vt:filetime>
  </property>
</Properties>
</file>